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5" saveSubsetFonts="1">
  <p:sldMasterIdLst>
    <p:sldMasterId id="2147483672" r:id="rId1"/>
  </p:sldMasterIdLst>
  <p:sldIdLst>
    <p:sldId id="268" r:id="rId2"/>
    <p:sldId id="258" r:id="rId3"/>
    <p:sldId id="259" r:id="rId4"/>
    <p:sldId id="272" r:id="rId5"/>
    <p:sldId id="273" r:id="rId6"/>
    <p:sldId id="274" r:id="rId7"/>
    <p:sldId id="260" r:id="rId8"/>
    <p:sldId id="261" r:id="rId9"/>
    <p:sldId id="262" r:id="rId10"/>
    <p:sldId id="263" r:id="rId11"/>
    <p:sldId id="265" r:id="rId12"/>
    <p:sldId id="269" r:id="rId13"/>
    <p:sldId id="275" r:id="rId14"/>
    <p:sldId id="271" r:id="rId15"/>
    <p:sldId id="266" r:id="rId16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84" y="96"/>
      </p:cViewPr>
      <p:guideLst>
        <p:guide orient="horz" pos="2160"/>
        <p:guide pos="288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68" y="-8468"/>
            <a:ext cx="12204118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712" y="2404534"/>
            <a:ext cx="7754797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712" y="4050835"/>
            <a:ext cx="7754797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18" y="609600"/>
            <a:ext cx="84481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318" y="4470400"/>
            <a:ext cx="84481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1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297" y="609600"/>
            <a:ext cx="8081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5423" y="3632200"/>
            <a:ext cx="7213232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316" y="4470400"/>
            <a:ext cx="8448192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2442" y="790378"/>
            <a:ext cx="608647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80532" y="2886556"/>
            <a:ext cx="608647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401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16" y="1931988"/>
            <a:ext cx="8448192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316" y="4527448"/>
            <a:ext cx="8448192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05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297" y="609600"/>
            <a:ext cx="8081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1314" y="4013200"/>
            <a:ext cx="8448193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316" y="4527448"/>
            <a:ext cx="8448192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2442" y="790378"/>
            <a:ext cx="608647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80532" y="2886556"/>
            <a:ext cx="608647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5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35" y="609600"/>
            <a:ext cx="843987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1314" y="4013200"/>
            <a:ext cx="8448193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316" y="4527448"/>
            <a:ext cx="8448192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21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5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21" y="609601"/>
            <a:ext cx="1302704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1317" y="609601"/>
            <a:ext cx="691407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9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16" y="2700869"/>
            <a:ext cx="8448192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316" y="4527448"/>
            <a:ext cx="8448192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5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18" y="609600"/>
            <a:ext cx="84481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1319" y="2160589"/>
            <a:ext cx="4109973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534" y="2160590"/>
            <a:ext cx="4109974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7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18" y="609600"/>
            <a:ext cx="84481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317" y="2160983"/>
            <a:ext cx="41133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317" y="2737247"/>
            <a:ext cx="4113384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6122" y="2160983"/>
            <a:ext cx="41133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6122" y="2737247"/>
            <a:ext cx="4113384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17" y="609600"/>
            <a:ext cx="84481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0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8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17" y="1498604"/>
            <a:ext cx="3713461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3021" y="514926"/>
            <a:ext cx="450648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317" y="2777069"/>
            <a:ext cx="3713461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4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17" y="4800600"/>
            <a:ext cx="84481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1317" y="609600"/>
            <a:ext cx="84481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317" y="5367338"/>
            <a:ext cx="84481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5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68" y="-8468"/>
            <a:ext cx="12204119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1318" y="609600"/>
            <a:ext cx="84481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317" y="2160590"/>
            <a:ext cx="84481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3873" y="6041364"/>
            <a:ext cx="910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1317" y="6041364"/>
            <a:ext cx="6152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37" y="6041364"/>
            <a:ext cx="68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8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801100-69A0-4EC4-8008-5BBDB7206577}"/>
              </a:ext>
            </a:extLst>
          </p:cNvPr>
          <p:cNvSpPr txBox="1"/>
          <p:nvPr/>
        </p:nvSpPr>
        <p:spPr>
          <a:xfrm>
            <a:off x="3377577" y="950467"/>
            <a:ext cx="54146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14 г. Липецка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42139D-2BE9-41D6-83F6-D47FE00F3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91" y="1124745"/>
            <a:ext cx="1910412" cy="11211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76447" y="2690337"/>
            <a:ext cx="74508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Особенности работы с родителями воспитанников с задержкой </a:t>
            </a:r>
            <a:r>
              <a:rPr lang="ru-RU" sz="2400" dirty="0" smtClean="0">
                <a:solidFill>
                  <a:schemeClr val="accent2"/>
                </a:solidFill>
              </a:rPr>
              <a:t>психического </a:t>
            </a:r>
            <a:r>
              <a:rPr lang="ru-RU" sz="2400" dirty="0">
                <a:solidFill>
                  <a:schemeClr val="accent2"/>
                </a:solidFill>
              </a:rPr>
              <a:t>развития до зачисления в специализированную группу</a:t>
            </a:r>
            <a:r>
              <a:rPr lang="ru-RU" sz="2400" dirty="0" smtClean="0">
                <a:solidFill>
                  <a:schemeClr val="accent2"/>
                </a:solidFill>
              </a:rPr>
              <a:t>. </a:t>
            </a:r>
          </a:p>
          <a:p>
            <a:endParaRPr lang="ru-RU" sz="2400" dirty="0">
              <a:solidFill>
                <a:schemeClr val="accent2"/>
              </a:solidFill>
            </a:endParaRPr>
          </a:p>
          <a:p>
            <a:pPr algn="r"/>
            <a:r>
              <a:rPr lang="ru-RU" dirty="0" smtClean="0">
                <a:solidFill>
                  <a:schemeClr val="accent2"/>
                </a:solidFill>
              </a:rPr>
              <a:t>                                                Подготовила</a:t>
            </a:r>
          </a:p>
          <a:p>
            <a:pPr algn="r"/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             Учитель-дефектолог Красных Н.Ю.</a:t>
            </a:r>
          </a:p>
          <a:p>
            <a:pPr algn="r"/>
            <a:endParaRPr lang="ru-RU" dirty="0">
              <a:solidFill>
                <a:schemeClr val="accent2"/>
              </a:solidFill>
            </a:endParaRPr>
          </a:p>
          <a:p>
            <a:pPr algn="r"/>
            <a:endParaRPr lang="ru-RU" dirty="0" smtClean="0">
              <a:solidFill>
                <a:schemeClr val="accent2"/>
              </a:solidFill>
            </a:endParaRPr>
          </a:p>
          <a:p>
            <a:endParaRPr lang="ru-RU" sz="2400" dirty="0">
              <a:solidFill>
                <a:schemeClr val="accent2"/>
              </a:solidFill>
            </a:endParaRPr>
          </a:p>
          <a:p>
            <a:endParaRPr lang="ru-RU" sz="2400" dirty="0" smtClean="0">
              <a:solidFill>
                <a:schemeClr val="accent2"/>
              </a:solidFill>
            </a:endParaRPr>
          </a:p>
          <a:p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255" y="692696"/>
            <a:ext cx="10952798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Предлагаем вашему вниманию фрагмент занятия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плана мероприятий на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открытых дверей.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256" y="1772817"/>
            <a:ext cx="7406848" cy="48048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7095" y="332656"/>
            <a:ext cx="3771397" cy="2264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вашему вниманию видео ролик «Мой день в детском саду».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4833" y="4282419"/>
            <a:ext cx="4657370" cy="27007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Регулярно на мероприятие приглашаются сотрудники центра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–педагогической медицинской и социальной помощи, учителя начальных классов, где родители могут получить ответы на волнующие их вопросы.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3689" y="2564905"/>
            <a:ext cx="4616802" cy="2670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80" y="2708920"/>
            <a:ext cx="4423737" cy="24928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11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оу14\Desktop\РАБОТА\ЛЭПБУКИ\МОЯ РОССИЯ\1648034057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407" y="4786762"/>
            <a:ext cx="3384376" cy="20712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Доу14\Desktop\РАБОТА\ЛЭПБУКИ\МОЯ РОССИЯ\IMG-20220323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815" y="3717032"/>
            <a:ext cx="3384376" cy="2538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Доу14\Desktop\РАБОТА\ЛЭПБУКИ\МОЯ РОССИЯ\IMG_20220323_124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311" y="2924944"/>
            <a:ext cx="3384376" cy="1965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Доу14\Desktop\РАБОТА\ЛЭПБУКИ\МОЯ РОССИЯ\HHLddwBW-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7215" y="2492896"/>
            <a:ext cx="2953047" cy="22166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279" y="332656"/>
            <a:ext cx="3257345" cy="9496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творческих работ.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07" y="1196752"/>
            <a:ext cx="3373874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Доу14\Desktop\РАБОТА\ЛЭПБУКИ\МОЯ РОССИЯ\IMG_20220323_1241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231" y="1196752"/>
            <a:ext cx="3422131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967" y="188640"/>
            <a:ext cx="335309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704088"/>
            <a:ext cx="10952798" cy="20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1317" y="2160591"/>
            <a:ext cx="8448190" cy="155644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263" y="1052736"/>
            <a:ext cx="9487729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«Только вместе с родителями, общими усилиями, педагоги могут дать детям большое человеческое счастье.»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В. А. Сухомлинский </a:t>
            </a:r>
          </a:p>
          <a:p>
            <a:pPr marL="0" indent="0" algn="just">
              <a:buNone/>
            </a:pPr>
            <a:endParaRPr lang="ru-RU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у14\Desktop\РАБОТА\ЛЭПБУКИ\МОЯ РОССИЯ\my-gotovy-k-novomu-uchebnomu-god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279" y="3212976"/>
            <a:ext cx="5093118" cy="27645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584" y="836712"/>
            <a:ext cx="9871072" cy="489654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догадывается о трудностях испытываемых ребенком, но не имеет достаточно собственных знаний и информации;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видит проблему отлично, но предпочитает закрыть на это глаза;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видит проблему отлично,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не хочет прикладывать усилия.</a:t>
            </a:r>
          </a:p>
        </p:txBody>
      </p:sp>
      <p:pic>
        <p:nvPicPr>
          <p:cNvPr id="3074" name="Picture 2" descr="C:\Users\Доу14\Desktop\РАБОТА\ЛЭПБУКИ\МОЯ РОССИЯ\bez-imen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479" y="2996952"/>
            <a:ext cx="5623762" cy="30525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 педагога по раннему выявлению детей с особыми образовательными потребностями: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8091" y="2132857"/>
            <a:ext cx="9487729" cy="388077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 умалчивать о том, что вас беспокоит;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привлекать родителей к обсуждению проблем ребёнка, поиску средств для их преодоления и к оказанию непосредственной помощи ему;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родителям полную и достоверную информацию о ПМК, процедуре обследования  и перспективах после его прохождения.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 родители задаются вопросами: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84" y="1268760"/>
            <a:ext cx="471819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893216" y="2204865"/>
            <a:ext cx="4408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будет дальше?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05710" y="4365105"/>
            <a:ext cx="4966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Сможет ли ребенок адаптироваться?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97381" y="3140969"/>
            <a:ext cx="3840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себя вести с ребенком?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 специалистов: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256" y="1340768"/>
            <a:ext cx="8448190" cy="453650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оказать квалифицированную поддержку родителям;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помочь близким взрослым создать комфортную для развития ребенка семейную среду;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создать условия для активного участия родителей в воспитании и обучении ребенка;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формировать адекватные взаимоотношения между взрослыми и их детьми.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оу14\Desktop\РАБОТА\ЛЭПБУКИ\МОЯ РОССИЯ\2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815" y="4077072"/>
            <a:ext cx="3899171" cy="2116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с родителями мы начинаем выстраивать с индивидуальных консультаций специалистов, как в очной так и в дистанционной форме.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584" y="3210388"/>
            <a:ext cx="4574183" cy="2830228"/>
          </a:xfrm>
          <a:prstGeom prst="rect">
            <a:avLst/>
          </a:prstGeom>
        </p:spPr>
      </p:pic>
      <p:pic>
        <p:nvPicPr>
          <p:cNvPr id="2050" name="Picture 2" descr="C:\Users\Доу14\Desktop\РАБОТА\ЛЭПБУКИ\МОЯ РОССИЯ\IMG_20220323_100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791" y="2060848"/>
            <a:ext cx="5015681" cy="2716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318" y="609600"/>
            <a:ext cx="10602161" cy="1320800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 ресурсы ДОУ: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виртуальная приемная;      - официальный сайт ДОУ № 14 г. Липецка;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виртуальный детский сад;  - сайт консультационного центра «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SOKOLSAD ONLINE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823" y="1844824"/>
            <a:ext cx="3023811" cy="1959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2399" y="4509120"/>
            <a:ext cx="3183778" cy="2222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5" y="1916833"/>
            <a:ext cx="3734440" cy="2169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Доу14\Desktop\РАБОТА\ЛЭПБУКИ\МОЯ РОССИЯ\16480198878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863" y="4437112"/>
            <a:ext cx="3480211" cy="19217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Занятия со специалистом проходят как в очной, так и дистанционной форме.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709" y="2420888"/>
            <a:ext cx="3450083" cy="1944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6587" y="4581128"/>
            <a:ext cx="3410828" cy="1872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659902" y="1844824"/>
            <a:ext cx="2453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Дистанционная форма.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9762" y="2276872"/>
            <a:ext cx="1479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Очная форма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255" y="2924944"/>
            <a:ext cx="3446408" cy="2258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11318" y="5589240"/>
            <a:ext cx="606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используемые материалы, игры и пособия адаптированы для проведения занятий в домашних условий.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480</TotalTime>
  <Words>265</Words>
  <Application>Microsoft Office PowerPoint</Application>
  <PresentationFormat>Произвольный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Задачи педагога по раннему выявлению детей с особыми образовательными потребностями:</vt:lpstr>
      <vt:lpstr>Часто родители задаются вопросами:</vt:lpstr>
      <vt:lpstr>Задачи специалистов: </vt:lpstr>
      <vt:lpstr>Работу с родителями мы начинаем выстраивать с индивидуальных консультаций специалистов, как в очной так и в дистанционной форме.</vt:lpstr>
      <vt:lpstr>Интернет ресурсы ДОУ:  - виртуальная приемная;      - официальный сайт ДОУ № 14 г. Липецка; -виртуальный детский сад;  - сайт консультационного центра «SOKOLSAD ONLINE».</vt:lpstr>
      <vt:lpstr> Занятия со специалистом проходят как в очной, так и дистанционной форме. </vt:lpstr>
      <vt:lpstr>Предлагаем вашему вниманию фрагмент занятия</vt:lpstr>
      <vt:lpstr>Разработка плана мероприятий на  День открытых дверей.</vt:lpstr>
      <vt:lpstr>Предлагаем вашему вниманию видео ролик «Мой день в детском саду».</vt:lpstr>
      <vt:lpstr>Регулярно на мероприятие приглашаются сотрудники центра психолого –педагогической медицинской и социальной помощи, учителя начальных классов, где родители могут получить ответы на волнующие их вопросы.</vt:lpstr>
      <vt:lpstr>Выставка творческих работ.</vt:lpstr>
      <vt:lpstr>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Доу14</dc:creator>
  <cp:lastModifiedBy>Пользователь Windows</cp:lastModifiedBy>
  <cp:revision>60</cp:revision>
  <dcterms:created xsi:type="dcterms:W3CDTF">2022-03-22T07:35:42Z</dcterms:created>
  <dcterms:modified xsi:type="dcterms:W3CDTF">2022-03-23T11:34:02Z</dcterms:modified>
</cp:coreProperties>
</file>