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61" r:id="rId7"/>
    <p:sldId id="262" r:id="rId8"/>
    <p:sldId id="270" r:id="rId9"/>
    <p:sldId id="271" r:id="rId10"/>
    <p:sldId id="263" r:id="rId11"/>
    <p:sldId id="264" r:id="rId12"/>
    <p:sldId id="272" r:id="rId13"/>
    <p:sldId id="273" r:id="rId14"/>
    <p:sldId id="265" r:id="rId15"/>
    <p:sldId id="266" r:id="rId16"/>
    <p:sldId id="274" r:id="rId17"/>
    <p:sldId id="27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mg-fotki.yandex.ru/get/5403/vera-erifa2008.6/0_3c4b0_9db807c0_L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00562" y="1428736"/>
            <a:ext cx="3963348" cy="5016897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 userDrawn="1"/>
        </p:nvGrpSpPr>
        <p:grpSpPr>
          <a:xfrm>
            <a:off x="214282" y="214290"/>
            <a:ext cx="8643998" cy="6429422"/>
            <a:chOff x="214282" y="214290"/>
            <a:chExt cx="8643998" cy="6429422"/>
          </a:xfrm>
        </p:grpSpPr>
        <p:grpSp>
          <p:nvGrpSpPr>
            <p:cNvPr id="26" name="Группа 13"/>
            <p:cNvGrpSpPr/>
            <p:nvPr userDrawn="1"/>
          </p:nvGrpSpPr>
          <p:grpSpPr>
            <a:xfrm>
              <a:off x="285720" y="214290"/>
              <a:ext cx="8572560" cy="357190"/>
              <a:chOff x="285720" y="214290"/>
              <a:chExt cx="8572560" cy="357190"/>
            </a:xfrm>
          </p:grpSpPr>
          <p:pic>
            <p:nvPicPr>
              <p:cNvPr id="36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37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Группа 14"/>
            <p:cNvGrpSpPr/>
            <p:nvPr userDrawn="1"/>
          </p:nvGrpSpPr>
          <p:grpSpPr>
            <a:xfrm rot="10800000">
              <a:off x="285720" y="6286520"/>
              <a:ext cx="8572560" cy="357190"/>
              <a:chOff x="285720" y="214290"/>
              <a:chExt cx="8572560" cy="357190"/>
            </a:xfrm>
          </p:grpSpPr>
          <p:pic>
            <p:nvPicPr>
              <p:cNvPr id="34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35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Группа 17"/>
            <p:cNvGrpSpPr/>
            <p:nvPr userDrawn="1"/>
          </p:nvGrpSpPr>
          <p:grpSpPr>
            <a:xfrm rot="16200000">
              <a:off x="-2786115" y="3214688"/>
              <a:ext cx="6429421" cy="428628"/>
              <a:chOff x="285720" y="214290"/>
              <a:chExt cx="8572560" cy="357190"/>
            </a:xfrm>
          </p:grpSpPr>
          <p:pic>
            <p:nvPicPr>
              <p:cNvPr id="32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33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Группа 20"/>
            <p:cNvGrpSpPr/>
            <p:nvPr userDrawn="1"/>
          </p:nvGrpSpPr>
          <p:grpSpPr>
            <a:xfrm rot="5400000">
              <a:off x="5429257" y="3214686"/>
              <a:ext cx="6429421" cy="428628"/>
              <a:chOff x="285720" y="214290"/>
              <a:chExt cx="8572560" cy="357190"/>
            </a:xfrm>
          </p:grpSpPr>
          <p:pic>
            <p:nvPicPr>
              <p:cNvPr id="30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31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214282" y="214290"/>
            <a:ext cx="8643998" cy="6429422"/>
            <a:chOff x="214282" y="214290"/>
            <a:chExt cx="8643998" cy="6429422"/>
          </a:xfrm>
        </p:grpSpPr>
        <p:grpSp>
          <p:nvGrpSpPr>
            <p:cNvPr id="8" name="Группа 13"/>
            <p:cNvGrpSpPr/>
            <p:nvPr userDrawn="1"/>
          </p:nvGrpSpPr>
          <p:grpSpPr>
            <a:xfrm>
              <a:off x="285720" y="214290"/>
              <a:ext cx="8572560" cy="357190"/>
              <a:chOff x="285720" y="214290"/>
              <a:chExt cx="8572560" cy="357190"/>
            </a:xfrm>
          </p:grpSpPr>
          <p:pic>
            <p:nvPicPr>
              <p:cNvPr id="18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Группа 14"/>
            <p:cNvGrpSpPr/>
            <p:nvPr userDrawn="1"/>
          </p:nvGrpSpPr>
          <p:grpSpPr>
            <a:xfrm rot="10800000">
              <a:off x="285720" y="6286520"/>
              <a:ext cx="8572560" cy="357190"/>
              <a:chOff x="285720" y="214290"/>
              <a:chExt cx="8572560" cy="357190"/>
            </a:xfrm>
          </p:grpSpPr>
          <p:pic>
            <p:nvPicPr>
              <p:cNvPr id="16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Группа 17"/>
            <p:cNvGrpSpPr/>
            <p:nvPr userDrawn="1"/>
          </p:nvGrpSpPr>
          <p:grpSpPr>
            <a:xfrm rot="16200000">
              <a:off x="-2786115" y="3214688"/>
              <a:ext cx="6429421" cy="428628"/>
              <a:chOff x="285720" y="214290"/>
              <a:chExt cx="8572560" cy="357190"/>
            </a:xfrm>
          </p:grpSpPr>
          <p:pic>
            <p:nvPicPr>
              <p:cNvPr id="14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5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20"/>
            <p:cNvGrpSpPr/>
            <p:nvPr userDrawn="1"/>
          </p:nvGrpSpPr>
          <p:grpSpPr>
            <a:xfrm rot="5400000">
              <a:off x="5429259" y="3214686"/>
              <a:ext cx="6429421" cy="428628"/>
              <a:chOff x="285720" y="214290"/>
              <a:chExt cx="8572560" cy="357190"/>
            </a:xfrm>
          </p:grpSpPr>
          <p:pic>
            <p:nvPicPr>
              <p:cNvPr id="12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3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" name="Picture 6" descr="http://img-fotki.yandex.ru/get/5403/vera-erifa2008.6/0_3c4b0_9db807c0_L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flipH="1">
            <a:off x="500034" y="3286124"/>
            <a:ext cx="2496012" cy="3159509"/>
          </a:xfrm>
          <a:prstGeom prst="rect">
            <a:avLst/>
          </a:prstGeom>
          <a:noFill/>
        </p:spPr>
      </p:pic>
      <p:pic>
        <p:nvPicPr>
          <p:cNvPr id="10246" name="Picture 6" descr="http://ftp.ericos.ru/images/infoblock/events/happy2013_2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47474">
            <a:off x="7105548" y="631510"/>
            <a:ext cx="1466359" cy="18573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214282" y="214290"/>
            <a:ext cx="8643998" cy="6429422"/>
            <a:chOff x="214282" y="214290"/>
            <a:chExt cx="8643998" cy="6429422"/>
          </a:xfrm>
        </p:grpSpPr>
        <p:grpSp>
          <p:nvGrpSpPr>
            <p:cNvPr id="8" name="Группа 13"/>
            <p:cNvGrpSpPr/>
            <p:nvPr userDrawn="1"/>
          </p:nvGrpSpPr>
          <p:grpSpPr>
            <a:xfrm>
              <a:off x="285720" y="214290"/>
              <a:ext cx="8572560" cy="357190"/>
              <a:chOff x="285720" y="214290"/>
              <a:chExt cx="8572560" cy="357190"/>
            </a:xfrm>
          </p:grpSpPr>
          <p:pic>
            <p:nvPicPr>
              <p:cNvPr id="18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Группа 14"/>
            <p:cNvGrpSpPr/>
            <p:nvPr userDrawn="1"/>
          </p:nvGrpSpPr>
          <p:grpSpPr>
            <a:xfrm rot="10800000">
              <a:off x="285720" y="6286520"/>
              <a:ext cx="8572560" cy="357190"/>
              <a:chOff x="285720" y="214290"/>
              <a:chExt cx="8572560" cy="357190"/>
            </a:xfrm>
          </p:grpSpPr>
          <p:pic>
            <p:nvPicPr>
              <p:cNvPr id="16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Группа 17"/>
            <p:cNvGrpSpPr/>
            <p:nvPr userDrawn="1"/>
          </p:nvGrpSpPr>
          <p:grpSpPr>
            <a:xfrm rot="16200000">
              <a:off x="-2786115" y="3214688"/>
              <a:ext cx="6429421" cy="428628"/>
              <a:chOff x="285720" y="214290"/>
              <a:chExt cx="8572560" cy="357190"/>
            </a:xfrm>
          </p:grpSpPr>
          <p:pic>
            <p:nvPicPr>
              <p:cNvPr id="14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5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Группа 20"/>
            <p:cNvGrpSpPr/>
            <p:nvPr userDrawn="1"/>
          </p:nvGrpSpPr>
          <p:grpSpPr>
            <a:xfrm rot="5400000">
              <a:off x="5429259" y="3214686"/>
              <a:ext cx="6429421" cy="428628"/>
              <a:chOff x="285720" y="214290"/>
              <a:chExt cx="8572560" cy="357190"/>
            </a:xfrm>
          </p:grpSpPr>
          <p:pic>
            <p:nvPicPr>
              <p:cNvPr id="12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720" y="214290"/>
                <a:ext cx="4214842" cy="357190"/>
              </a:xfrm>
              <a:prstGeom prst="rect">
                <a:avLst/>
              </a:prstGeom>
              <a:noFill/>
            </p:spPr>
          </p:pic>
          <p:pic>
            <p:nvPicPr>
              <p:cNvPr id="13" name="Picture 8" descr="http://v.foto.radikal.ru/0705/f6/d8d082ad5673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00561" y="214290"/>
                <a:ext cx="4357719" cy="34031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78C949-84C7-4464-869C-D135CAF9E3DE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E292A-FFC6-488F-90FF-AE428F0DE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5303/lady-annadu.48/0_616ce_11225a4c_XL.jpg"/>
          <p:cNvPicPr>
            <a:picLocks noChangeAspect="1" noChangeArrowheads="1"/>
          </p:cNvPicPr>
          <p:nvPr userDrawn="1"/>
        </p:nvPicPr>
        <p:blipFill>
          <a:blip r:embed="rId13" cstate="print"/>
          <a:srcRect t="260" r="1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g-fotki.yandex.ru/get/5303/lady-annadu.48/0_616ce_11225a4c_XL.jpg"/>
          <p:cNvPicPr>
            <a:picLocks noChangeAspect="1" noChangeArrowheads="1"/>
          </p:cNvPicPr>
          <p:nvPr userDrawn="1"/>
        </p:nvPicPr>
        <p:blipFill>
          <a:blip r:embed="rId13" cstate="print"/>
          <a:srcRect t="260" r="1299"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gif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37.png"/><Relationship Id="rId4" Type="http://schemas.openxmlformats.org/officeDocument/2006/relationships/image" Target="../media/image65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6.gif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24936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107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10731"/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</a:t>
            </a:r>
            <a:r>
              <a:rPr lang="ru-RU" sz="1600" dirty="0" smtClean="0">
                <a:solidFill>
                  <a:srgbClr val="010731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1600" dirty="0" smtClean="0">
                <a:solidFill>
                  <a:srgbClr val="0107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10731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600" dirty="0" smtClean="0">
                <a:solidFill>
                  <a:srgbClr val="010731"/>
                </a:solidFill>
                <a:latin typeface="Times New Roman" pitchFamily="18" charset="0"/>
                <a:cs typeface="Times New Roman" pitchFamily="18" charset="0"/>
              </a:rPr>
              <a:t>№14 г</a:t>
            </a:r>
            <a:r>
              <a:rPr lang="ru-RU" sz="1600" dirty="0" smtClean="0">
                <a:solidFill>
                  <a:srgbClr val="01073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10731"/>
                </a:solidFill>
                <a:latin typeface="Times New Roman" pitchFamily="18" charset="0"/>
                <a:cs typeface="Times New Roman" pitchFamily="18" charset="0"/>
              </a:rPr>
              <a:t>Липецка </a:t>
            </a:r>
            <a:endParaRPr lang="ru-RU" sz="1600" dirty="0" smtClean="0">
              <a:solidFill>
                <a:srgbClr val="0107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/>
          </a:p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b="1" dirty="0" smtClean="0">
                <a:solidFill>
                  <a:srgbClr val="010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Игры</a:t>
            </a:r>
            <a:br>
              <a:rPr lang="ru-RU" sz="3600" b="1" dirty="0" smtClean="0">
                <a:solidFill>
                  <a:srgbClr val="010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10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на развитие фонетико-фонематической стороны речи у старших дошкольников.</a:t>
            </a:r>
            <a:endParaRPr lang="ru-RU" sz="3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588224" y="4755288"/>
            <a:ext cx="2016224" cy="18022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Маркова Ю.С.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3184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“Что лишнее?”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учить выделять первый звук слова, исключать из ряда названий предметов одно, отличающееся от всех начальным звуком.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посмотри на картинки и найди в каждом ряду лишнюю {указание: обрати внимание на первые звуки}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Например: бабочка, бант, заяц, бочка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                  кот, ель, козел, колобок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                  зонт, замок, шар, заяц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Варианты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обратить внимание на конечный звук {соответствующий подбор картинок, например: забор, светофор, шофер, автобус};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количество слогов {например: кот, мак, рак, лиса};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гласный или согласный звук начинается слово {например: азбука, дерево, стол, медведь};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мягкий или твердый согласный начинается слово {например: зуб, свеча, лампа, лиса};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intonic.ru/uploads/images/2016/03/14/.tmb/thumb_img_56e65f46ba735_resize_0_2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401" y="548680"/>
            <a:ext cx="2451620" cy="1728192"/>
          </a:xfrm>
          <a:prstGeom prst="rect">
            <a:avLst/>
          </a:prstGeom>
          <a:noFill/>
        </p:spPr>
      </p:pic>
      <p:pic>
        <p:nvPicPr>
          <p:cNvPr id="20484" name="Picture 4" descr="http://www.playcast.ru/uploads/2017/06/02/227328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2185071" cy="1584176"/>
          </a:xfrm>
          <a:prstGeom prst="rect">
            <a:avLst/>
          </a:prstGeom>
          <a:noFill/>
        </p:spPr>
      </p:pic>
      <p:pic>
        <p:nvPicPr>
          <p:cNvPr id="20486" name="Picture 6" descr="http://img0.liveinternet.ru/images/attach/c/0/113/251/113251338_large_66916837_1290418786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1800200" cy="2468645"/>
          </a:xfrm>
          <a:prstGeom prst="rect">
            <a:avLst/>
          </a:prstGeom>
          <a:noFill/>
        </p:spPr>
      </p:pic>
      <p:pic>
        <p:nvPicPr>
          <p:cNvPr id="20488" name="Picture 8" descr="http://cliparts.co/cliparts/kT8/z7X/kT8z7XgT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2656"/>
            <a:ext cx="1979712" cy="1979712"/>
          </a:xfrm>
          <a:prstGeom prst="rect">
            <a:avLst/>
          </a:prstGeom>
          <a:noFill/>
        </p:spPr>
      </p:pic>
      <p:pic>
        <p:nvPicPr>
          <p:cNvPr id="20494" name="Picture 14" descr="http://images.easyfreeclipart.com/1546/umbrella-clip-art-at-clkercom-vector-online-royalty-free-15468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429000"/>
            <a:ext cx="2382014" cy="2088232"/>
          </a:xfrm>
          <a:prstGeom prst="rect">
            <a:avLst/>
          </a:prstGeom>
          <a:noFill/>
        </p:spPr>
      </p:pic>
      <p:pic>
        <p:nvPicPr>
          <p:cNvPr id="20496" name="Picture 16" descr="https://static5.depositphotos.com/1020070/465/v/950/depositphotos_4650953-stock-illustration-lock-ico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573016"/>
            <a:ext cx="2232248" cy="2088232"/>
          </a:xfrm>
          <a:prstGeom prst="rect">
            <a:avLst/>
          </a:prstGeom>
          <a:noFill/>
        </p:spPr>
      </p:pic>
      <p:pic>
        <p:nvPicPr>
          <p:cNvPr id="20498" name="Picture 18" descr="http://fotohomka.ru/images/Jan/09/d7c2f69f591e3844e0d39bd9cc9956c0/mini_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04664"/>
            <a:ext cx="2463273" cy="2376264"/>
          </a:xfrm>
          <a:prstGeom prst="rect">
            <a:avLst/>
          </a:prstGeom>
          <a:noFill/>
        </p:spPr>
      </p:pic>
      <p:pic>
        <p:nvPicPr>
          <p:cNvPr id="20500" name="Picture 20" descr="http://cdn.playbuzz.com/cdn/f7456439-51dc-47f4-aed0-9e81991c3148/fa9cf325-c26a-42cd-8a82-369d0d0ae80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434" y="3429000"/>
            <a:ext cx="241156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kotygoroshko.com.ua/_dr/5/5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1483846" cy="1728192"/>
          </a:xfrm>
          <a:prstGeom prst="rect">
            <a:avLst/>
          </a:prstGeom>
          <a:noFill/>
        </p:spPr>
      </p:pic>
      <p:pic>
        <p:nvPicPr>
          <p:cNvPr id="27650" name="Picture 2" descr="http://more-cliparts.net/images/kiMnLyd4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764704"/>
            <a:ext cx="2160240" cy="1393703"/>
          </a:xfrm>
          <a:prstGeom prst="rect">
            <a:avLst/>
          </a:prstGeom>
          <a:noFill/>
        </p:spPr>
      </p:pic>
      <p:pic>
        <p:nvPicPr>
          <p:cNvPr id="27652" name="Picture 4" descr="http://st.depositphotos.com/1314526/4257/v/450/depositphotos_42571423-stock-illustration-pine-con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76672"/>
            <a:ext cx="2102024" cy="2102024"/>
          </a:xfrm>
          <a:prstGeom prst="rect">
            <a:avLst/>
          </a:prstGeom>
          <a:noFill/>
        </p:spPr>
      </p:pic>
      <p:pic>
        <p:nvPicPr>
          <p:cNvPr id="27654" name="Picture 6" descr="https://im0-tub-ru.yandex.net/i?id=b33e998bf2a144149d6f47f4b8fcb98a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76672"/>
            <a:ext cx="1442095" cy="2032910"/>
          </a:xfrm>
          <a:prstGeom prst="rect">
            <a:avLst/>
          </a:prstGeom>
          <a:noFill/>
        </p:spPr>
      </p:pic>
      <p:pic>
        <p:nvPicPr>
          <p:cNvPr id="27656" name="Picture 8" descr="http://6liski.detkin-club.ru/images/custom_4/snegovik_588c4bd771b7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429000"/>
            <a:ext cx="1838015" cy="2466616"/>
          </a:xfrm>
          <a:prstGeom prst="rect">
            <a:avLst/>
          </a:prstGeom>
          <a:noFill/>
        </p:spPr>
      </p:pic>
      <p:pic>
        <p:nvPicPr>
          <p:cNvPr id="27658" name="Picture 10" descr="http://foto.fastimagess.ru/img-q5y5x5n4g4041416x2u2z234z5f5a4g4k4f5h4v2o4o4/i302/1112/82/bfdc81c05d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7163" y="3645024"/>
            <a:ext cx="2396837" cy="2306956"/>
          </a:xfrm>
          <a:prstGeom prst="rect">
            <a:avLst/>
          </a:prstGeom>
          <a:noFill/>
        </p:spPr>
      </p:pic>
      <p:pic>
        <p:nvPicPr>
          <p:cNvPr id="27660" name="Picture 12" descr="http://im.promkompr.ru/d/1793133/d/snezhink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789040"/>
            <a:ext cx="2238009" cy="2016224"/>
          </a:xfrm>
          <a:prstGeom prst="rect">
            <a:avLst/>
          </a:prstGeom>
          <a:noFill/>
        </p:spPr>
      </p:pic>
      <p:pic>
        <p:nvPicPr>
          <p:cNvPr id="9" name="Picture 2" descr="https://st.depositphotos.com/1024768/3091/v/950/depositphotos_30913465-stock-illustration-candy-cartoon-illustration-clip-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05064"/>
            <a:ext cx="1516473" cy="14379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lipart-library.com/img/12917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2376264" cy="2016854"/>
          </a:xfrm>
          <a:prstGeom prst="rect">
            <a:avLst/>
          </a:prstGeom>
          <a:noFill/>
        </p:spPr>
      </p:pic>
      <p:pic>
        <p:nvPicPr>
          <p:cNvPr id="28676" name="Picture 4" descr="http://clipart-library.com/images/BTarGo7E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944216" cy="1944216"/>
          </a:xfrm>
          <a:prstGeom prst="rect">
            <a:avLst/>
          </a:prstGeom>
          <a:noFill/>
        </p:spPr>
      </p:pic>
      <p:pic>
        <p:nvPicPr>
          <p:cNvPr id="28678" name="Picture 6" descr="http://sofunny.ru/users/43/posts/3fcbcdbfcb2cd4831e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88640"/>
            <a:ext cx="2904616" cy="2219308"/>
          </a:xfrm>
          <a:prstGeom prst="rect">
            <a:avLst/>
          </a:prstGeom>
          <a:noFill/>
        </p:spPr>
      </p:pic>
      <p:pic>
        <p:nvPicPr>
          <p:cNvPr id="5" name="Picture 14" descr="http://razvitierebenka.info/wp-content/gallery/kartochki-frukty-ovoshhi-yagody/%D0%BE%D0%B3%D1%83%D1%80%D0%B5%D1%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7058"/>
            <a:ext cx="2020014" cy="1919013"/>
          </a:xfrm>
          <a:prstGeom prst="rect">
            <a:avLst/>
          </a:prstGeom>
          <a:noFill/>
        </p:spPr>
      </p:pic>
      <p:pic>
        <p:nvPicPr>
          <p:cNvPr id="28680" name="Picture 8" descr="http://900igr.net/datai/skazki-i-igry/CHto-lishnee.files/0007-024--Najdi-lishnee-Buket-vaza-s-tsvetami-perednik-tsvetochnyj-gorsho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573016"/>
            <a:ext cx="2275145" cy="1944216"/>
          </a:xfrm>
          <a:prstGeom prst="rect">
            <a:avLst/>
          </a:prstGeom>
          <a:noFill/>
        </p:spPr>
      </p:pic>
      <p:pic>
        <p:nvPicPr>
          <p:cNvPr id="28682" name="Picture 10" descr="http://dkcoin8.com/images/racing-red-flag-clipart-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356992"/>
            <a:ext cx="2424380" cy="2655273"/>
          </a:xfrm>
          <a:prstGeom prst="rect">
            <a:avLst/>
          </a:prstGeom>
          <a:noFill/>
        </p:spPr>
      </p:pic>
      <p:pic>
        <p:nvPicPr>
          <p:cNvPr id="28684" name="Picture 12" descr="http://n1s1.hsmedia.ru/be/a5/7e/bea57ebc882838346c66eca27e1b1fa3/660x506_1_216f820d18b6957e56668b1a8743cb63@2744x2100_0xc0a839a2_14820657381500458214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789040"/>
            <a:ext cx="2464692" cy="1889597"/>
          </a:xfrm>
          <a:prstGeom prst="rect">
            <a:avLst/>
          </a:prstGeom>
          <a:noFill/>
        </p:spPr>
      </p:pic>
      <p:pic>
        <p:nvPicPr>
          <p:cNvPr id="9" name="Picture 18" descr="https://s2.hostingkartinok.com/uploads/images/2012/11/3527bb4b0041a2403e5d495b56e04ba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789040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"Поймай звук"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фонематического слуха, умения выделять заданный звук из ряда звуков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Педагог называет ряд звуков, дети выполняют одно из действий (по договоренности), когда слышат условленный звук (хлопают, топают, вскидывают руки вверх и т.п.) Взрослый произносит ряды звуков ,а ребенок хлопает в ладоши ,когда слышит заданную фонему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1520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 А У Ы Е У О У И О У У А О 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Ю У Э У Я Ы У О У А И У </a:t>
            </a:r>
            <a:endParaRPr lang="ru-RU" sz="96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0"/>
            <a:ext cx="3391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Поймай звук «А»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 А У Ы Е У О У И О У У А А 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Ю А Э У Я А У О У А И А </a:t>
            </a:r>
            <a:endParaRPr lang="ru-RU" sz="9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88571" y="0"/>
            <a:ext cx="341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Поймай звук «О»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 О У Р Е У О С И О М У О  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 А З У О А Х О У О П Т О О </a:t>
            </a:r>
            <a:endParaRPr lang="ru-RU" sz="96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nimashki.info/uploads/posts/2016-06/1465918674_21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048672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быстрее соберет вещи?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Упражнять в дифференциации звуков «с»-«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Оборудование. Картинки с изображением предметов одежды (шуба, шапка, шляпа, шарф; свитер, сарафан, сапоги, костюм), 2 чемоданчика разного цвета.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игры: ребенок должен собрать в чемодан вещи, в названиях которых есть звук «с», другой – вещи со звуком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-315416"/>
            <a:ext cx="639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0"/>
            <a:ext cx="11993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im0-tub-ru.yandex.net/i?id=0be251572b65493bf98c46ed4c99d580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25144"/>
            <a:ext cx="1512168" cy="1512168"/>
          </a:xfrm>
          <a:prstGeom prst="rect">
            <a:avLst/>
          </a:prstGeom>
          <a:noFill/>
        </p:spPr>
      </p:pic>
      <p:pic>
        <p:nvPicPr>
          <p:cNvPr id="2056" name="Picture 8" descr="http://mcdn.zulilyinc.com/media/catalog/product/92137/zu12995945_main_tm140856956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564904"/>
            <a:ext cx="1392057" cy="1671861"/>
          </a:xfrm>
          <a:prstGeom prst="rect">
            <a:avLst/>
          </a:prstGeom>
          <a:noFill/>
        </p:spPr>
      </p:pic>
      <p:pic>
        <p:nvPicPr>
          <p:cNvPr id="2058" name="Picture 10" descr="https://www.odevaika.ru/upload/_tmp_images/222003_2_w419_h462_202a5074_1555f_53ad68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498" y="2492897"/>
            <a:ext cx="1436730" cy="1584176"/>
          </a:xfrm>
          <a:prstGeom prst="rect">
            <a:avLst/>
          </a:prstGeom>
          <a:noFill/>
        </p:spPr>
      </p:pic>
      <p:pic>
        <p:nvPicPr>
          <p:cNvPr id="2062" name="Picture 14" descr="http://kotygoroshko.com.ua/_dr/5/5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81128"/>
            <a:ext cx="1483846" cy="1728192"/>
          </a:xfrm>
          <a:prstGeom prst="rect">
            <a:avLst/>
          </a:prstGeom>
          <a:noFill/>
        </p:spPr>
      </p:pic>
      <p:pic>
        <p:nvPicPr>
          <p:cNvPr id="2064" name="Picture 16" descr="http://images.easyfreeclipart.com/880/svg-globe-green-clip-art-at-clkercom-vector-online-8809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212976"/>
            <a:ext cx="1791418" cy="1224136"/>
          </a:xfrm>
          <a:prstGeom prst="rect">
            <a:avLst/>
          </a:prstGeom>
          <a:noFill/>
        </p:spPr>
      </p:pic>
      <p:pic>
        <p:nvPicPr>
          <p:cNvPr id="2068" name="Picture 20" descr="http://kozhakurtki.ru/images/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5406" y="4653136"/>
            <a:ext cx="1359223" cy="1584176"/>
          </a:xfrm>
          <a:prstGeom prst="rect">
            <a:avLst/>
          </a:prstGeom>
          <a:noFill/>
        </p:spPr>
      </p:pic>
      <p:pic>
        <p:nvPicPr>
          <p:cNvPr id="2072" name="Picture 24" descr="http://skachat-kartinki.ru/img/picture/Nov/12/63460ac87e9ae7fc7dfd5820f69f9edb/mini_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2026272" cy="1584176"/>
          </a:xfrm>
          <a:prstGeom prst="rect">
            <a:avLst/>
          </a:prstGeom>
          <a:noFill/>
        </p:spPr>
      </p:pic>
      <p:pic>
        <p:nvPicPr>
          <p:cNvPr id="2070" name="Picture 22" descr="http://900igr.net/datai/predmety/Odezhda-3.files/0014-016-Kostjum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653136"/>
            <a:ext cx="801801" cy="1819598"/>
          </a:xfrm>
          <a:prstGeom prst="rect">
            <a:avLst/>
          </a:prstGeom>
          <a:noFill/>
        </p:spPr>
      </p:pic>
      <p:pic>
        <p:nvPicPr>
          <p:cNvPr id="2052" name="Picture 4" descr="http://pngimg.com/uploads/suitcase/suitcase_PNG1077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764704"/>
            <a:ext cx="2046783" cy="1889741"/>
          </a:xfrm>
          <a:prstGeom prst="rect">
            <a:avLst/>
          </a:prstGeom>
          <a:noFill/>
        </p:spPr>
      </p:pic>
      <p:pic>
        <p:nvPicPr>
          <p:cNvPr id="2050" name="Picture 2" descr="http://www.vectorfreak.com/images/preview/traveller-suitcas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6672"/>
            <a:ext cx="2785190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6984 C 0.0217 0.10245 0.01823 0.13668 0.02813 0.16813 C 0.03021 0.1746 0.03177 0.18455 0.03455 0.19079 C 0.03698 0.19657 0.04271 0.20721 0.04271 0.20744 C 0.04479 0.21693 0.04914 0.22063 0.05243 0.22965 C 0.05591 0.23913 0.05886 0.24977 0.06372 0.25832 C 0.06927 0.26804 0.07726 0.27567 0.08316 0.28492 C 0.08854 0.29371 0.09479 0.30388 0.10104 0.31175 C 0.10608 0.31822 0.1132 0.32192 0.11875 0.32793 C 0.12275 0.33233 0.12535 0.33927 0.13004 0.34227 C 0.13785 0.34713 0.14566 0.35407 0.15261 0.36077 C 0.16198 0.36979 0.15295 0.36517 0.1625 0.3691 C 0.17414 0.3839 0.16789 0.3802 0.18021 0.38344 C 0.21164 0.4068 0.26511 0.41373 0.3 0.41605 C 0.31111 0.41813 0.32136 0.42044 0.33229 0.42437 C 0.37431 0.42368 0.4165 0.42484 0.45834 0.42229 C 0.46111 0.42206 0.46285 0.41813 0.46511 0.41605 C 0.47552 0.40564 0.48438 0.39639 0.49549 0.38737 C 0.50764 0.37789 0.51945 0.36771 0.53108 0.35869 C 0.54757 0.3462 0.53091 0.36447 0.54757 0.34852 C 0.56129 0.33534 0.53993 0.34967 0.56198 0.33418 C 0.56945 0.32886 0.56476 0.33603 0.57188 0.32793 C 0.58177 0.31683 0.58299 0.31336 0.59445 0.30758 C 0.59948 0.29903 0.60573 0.29348 0.61059 0.28492 C 0.61372 0.27937 0.62032 0.2685 0.62032 0.26873 C 0.6224 0.25485 0.62778 0.24445 0.6316 0.23173 C 0.63351 0.21716 0.63716 0.20328 0.63976 0.18871 C 0.64202 0.11656 0.65504 0.0148 0.63646 -0.05528 C 0.63594 -0.08465 0.64045 -0.14431 0.62691 -0.17808 C 0.62604 -0.18432 0.62396 -0.19034 0.62361 -0.19658 C 0.62257 -0.21855 0.62188 -0.26226 0.62188 -0.26203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6499 C 0.04219 0.08071 0.04757 0.09274 0.05469 0.10592 C 0.05677 0.11425 0.06024 0.12304 0.06389 0.13044 C 0.06805 0.1531 0.06719 0.17877 0.07465 0.20028 C 0.075 0.2012 0.08351 0.22364 0.08542 0.22688 C 0.08819 0.2315 0.09479 0.23913 0.09479 0.23936 C 0.09878 0.25 0.10417 0.25879 0.11007 0.26781 C 0.11302 0.2722 0.11927 0.28007 0.11927 0.2803 C 0.12187 0.29024 0.11962 0.28539 0.12864 0.29441 C 0.13455 0.30042 0.14757 0.31383 0.15469 0.31707 C 0.1592 0.31915 0.16858 0.321 0.16858 0.32123 C 0.18108 0.33395 0.19462 0.33673 0.20851 0.34575 C 0.21996 0.35315 0.22951 0.35962 0.24236 0.36217 C 0.2467 0.36494 0.25035 0.36957 0.25469 0.37234 C 0.26233 0.3772 0.27118 0.37743 0.27934 0.37859 C 0.3158 0.37789 0.35208 0.37789 0.38854 0.37651 C 0.39427 0.37627 0.40052 0.37072 0.40555 0.36818 C 0.41007 0.36587 0.41927 0.36217 0.41927 0.3624 C 0.42083 0.36078 0.42257 0.35962 0.42396 0.358 C 0.42621 0.35546 0.42778 0.35199 0.43003 0.34968 C 0.43611 0.34343 0.44375 0.3395 0.45017 0.33349 C 0.45121 0.33141 0.45191 0.3291 0.45312 0.32725 C 0.45503 0.32424 0.45781 0.32239 0.45937 0.31915 C 0.46198 0.31406 0.46337 0.30828 0.46545 0.30273 C 0.46719 0.29834 0.47031 0.29487 0.4717 0.29024 C 0.47639 0.27405 0.47986 0.25787 0.48698 0.2433 C 0.4875 0.24052 0.48767 0.23751 0.48854 0.23497 C 0.48976 0.23127 0.49219 0.22849 0.49323 0.22479 C 0.49427 0.22086 0.49358 0.21624 0.49479 0.21254 C 0.49809 0.20259 0.50364 0.1938 0.50694 0.18386 C 0.51024 0.17368 0.5125 0.16305 0.51632 0.1531 C 0.52257 0.1154 0.52257 0.11564 0.51927 0.05874 C 0.51858 0.04672 0.50451 0.03076 0.4993 0.02382 C 0.49479 0.01781 0.49167 0.01434 0.48542 0.01157 C 0.48385 0.00948 0.48281 0.00671 0.4809 0.00555 C 0.47656 0.00255 0.4717 0.00139 0.46701 -0.00069 C 0.46059 -0.0037 0.45503 -0.00971 0.44861 -0.01295 C 0.43212 -0.02127 0.4151 -0.03284 0.39774 -0.03746 C 0.38108 -0.04186 0.37222 -0.04278 0.35469 -0.04579 C 0.32795 -0.04509 0.30121 -0.04556 0.27465 -0.04371 C 0.26875 -0.04324 0.26441 -0.03584 0.25937 -0.03145 C 0.25781 -0.03006 0.25469 -0.02729 0.25469 -0.02706 C 0.24462 -0.00092 0.25833 -0.03376 0.24705 -0.01503 C 0.24358 -0.00925 0.23785 0.00347 0.23785 0.0037 C 0.23489 0.0222 0.23229 0.0303 0.23628 0.05065 C 0.2368 0.05296 0.23941 0.05296 0.2408 0.05458 C 0.24305 0.05713 0.24514 0.0599 0.24705 0.06291 C 0.25642 0.07725 0.27187 0.08858 0.28542 0.09575 C 0.29375 0.10014 0.31042 0.10708 0.32083 0.11009 C 0.32795 0.11217 0.34236 0.1161 0.34236 0.11633 C 0.35573 0.1154 0.37153 0.12257 0.38246 0.11217 C 0.40191 0.0939 0.37656 0.11194 0.39479 0.09968 C 0.40052 0.08788 0.40625 0.07401 0.41007 0.06083 C 0.41337 0.04949 0.41441 0.03747 0.41771 0.0259 C 0.42153 -0.00347 0.42587 -0.05504 0.41163 -0.08256 C 0.40989 -0.09135 0.40694 -0.09713 0.40399 -0.10522 C 0.40278 -0.10846 0.39965 -0.12049 0.39774 -0.12373 C 0.38958 -0.13737 0.37882 -0.15125 0.36701 -0.15842 C 0.3559 -0.16512 0.36076 -0.1679 0.34705 -0.17067 C 0.33507 -0.18663 0.35 -0.16882 0.33628 -0.179 C 0.31962 -0.19126 0.33871 -0.18524 0.31771 -0.18917 C 0.30399 -0.19866 0.32083 -0.18732 0.2993 -0.19935 C 0.28733 -0.20606 0.27673 -0.21554 0.26389 -0.21993 C 0.22847 -0.24422 0.18437 -0.24861 0.14548 -0.25069 C 0.11215 -0.24653 0.11875 -0.25231 0.10087 -0.23635 C 0.10035 -0.2315 0.10035 -0.22664 0.0993 -0.22201 C 0.09878 -0.2197 0.09618 -0.21831 0.09618 -0.21577 C 0.09444 -0.15934 0.09114 -0.18571 0.10555 -0.16258 C 0.11597 -0.1457 0.10608 -0.15333 0.11927 -0.14616 C 0.12899 -0.1265 0.15312 -0.12997 0.16858 -0.12766 C 0.18819 -0.12928 0.21389 -0.12488 0.23316 -0.13806 C 0.23906 -0.1494 0.23298 -0.13945 0.24392 -0.15032 C 0.25 -0.15633 0.25382 -0.16582 0.25937 -0.17275 C 0.26667 -0.19241 0.26371 -0.18362 0.26858 -0.19935 C 0.27083 -0.22225 0.27031 -0.24237 0.26233 -0.26295 C 0.26007 -0.27636 0.26094 -0.27729 0.25312 -0.28746 C 0.23854 -0.3388 0.19531 -0.34829 0.15937 -0.35314 C -0.02743 -0.3506 0.05451 -0.36448 -0.0099 -0.3469 C -0.0158 -0.34204 -0.02274 -0.33996 -0.0283 -0.33464 C -0.03004 -0.33302 -0.03108 -0.33025 -0.03299 -0.32863 C -0.03906 -0.32354 -0.04583 -0.32077 -0.05139 -0.31429 C -0.06059 -0.30342 -0.06892 -0.29093 -0.07761 -0.27937 C -0.08195 -0.27359 -0.0842 -0.26757 -0.08993 -0.26503 C -0.10104 -0.25485 -0.11406 -0.25023 -0.12691 -0.24445 C -0.14028 -0.24514 -0.15347 -0.24537 -0.16684 -0.24653 C -0.1684 -0.24676 -0.16979 -0.24907 -0.17136 -0.24861 C -0.17379 -0.24769 -0.17761 -0.2426 -0.17761 -0.24237 " pathEditMode="relative" rAng="0" ptsTypes="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5763E-6 C 0.00278 0.0148 0.00069 0.03492 -0.00295 0.04926 C -0.00417 0.07123 -0.00642 0.08696 -0.01233 0.10662 C -0.01389 0.12442 -0.01649 0.14015 -0.01858 0.15796 C -0.01753 0.19126 -0.02187 0.20329 -0.0092 0.22549 C -0.00573 0.2389 -0.00295 0.2544 0.00625 0.26249 C 0.00903 0.26943 0.00938 0.27336 0.01545 0.27683 C 0.01927 0.27914 0.0276 0.28099 0.0276 0.28099 C 0.05712 0.27313 0.0467 0.28192 0.05851 0.25833 C 0.0599 0.24885 0.06302 0.24121 0.06476 0.23173 C 0.06615 0.21601 0.06632 0.19982 0.06927 0.18455 C 0.06979 0.17762 0.06979 0.17068 0.07083 0.16397 C 0.07135 0.16096 0.07361 0.15888 0.07396 0.15588 C 0.07865 0.11887 0.0816 0.08048 0.08611 0.04325 C 0.08611 0.04302 0.08854 0.01295 0.08906 0.01041 C 0.09219 -0.00624 0.09583 -0.02197 0.09861 -0.03885 C 0.10052 -0.06753 0.10469 -0.0969 0.10938 -0.12488 C 0.11094 -0.14685 0.11215 -0.16952 0.11701 -0.19056 C 0.11858 -0.1975 0.11944 -0.20883 0.1217 -0.21508 C 0.12274 -0.21762 0.125 -0.21901 0.12622 -0.22132 C 0.1276 -0.22386 0.12847 -0.22664 0.12934 -0.22941 C 0.13212 -0.23867 0.13212 -0.2493 0.13542 -0.25809 C 0.14288 -0.27752 0.14861 -0.29764 0.15851 -0.31545 C 0.15729 -0.29139 0.15781 -0.28769 0.15399 -0.27035 C 0.15087 -0.24098 0.14931 -0.21554 0.14774 -0.18432 C 0.14948 -0.12002 0.14045 -0.09852 0.15538 -0.05735 C 0.1559 -0.05388 0.15608 -0.05018 0.15694 -0.04694 C 0.15764 -0.04417 0.15938 -0.04186 0.16007 -0.03885 C 0.16771 -0.00254 0.15608 -0.04278 0.16476 -0.01434 C 0.16684 -0.00069 0.17205 0.01064 0.17708 0.02267 C 0.18038 0.03053 0.18125 0.03955 0.18472 0.04718 C 0.18559 0.04926 0.19236 0.05967 0.19392 0.0636 C 0.20174 0.08372 0.19201 0.06453 0.20156 0.0821 C 0.2066 0.10153 0.2033 0.09043 0.21233 0.11494 C 0.21545 0.1235 0.21615 0.13159 0.22014 0.13946 C 0.22292 0.15287 0.22517 0.1605 0.23247 0.17022 C 0.23455 0.1797 0.2342 0.18363 0.2401 0.16212 C 0.24063 0.16027 0.24306 0.13206 0.24323 0.13136 C 0.24479 0.12165 0.24931 0.10269 0.24931 0.10269 C 0.25052 0.08673 0.25365 0.07331 0.25538 0.05759 C 0.25764 0.03631 0.25885 0.00602 0.26319 -0.01619 C 0.2625 -0.08256 0.26233 -0.1487 0.26146 -0.21508 C 0.26111 -0.24514 0.26094 -0.22849 0.25694 -0.25 C 0.25156 -0.27891 0.26007 -0.24329 0.25399 -0.27867 C 0.25087 -0.29718 0.23194 -0.321 0.21858 -0.3277 C 0.20972 -0.3321 0.20156 -0.33256 0.19236 -0.33395 C 0.14601 -0.35499 0.08819 -0.33464 0.03837 -0.33187 C -0.0217 -0.31568 -0.10746 -0.32701 -0.15833 -0.3277 C -0.17066 -0.33441 -0.17865 -0.33372 -0.19219 -0.33187 C -0.17448 -0.30828 -0.15382 -0.29139 -0.13368 -0.27243 C -0.07778 -0.21947 -0.13351 -0.26595 -0.09375 -0.23959 C -0.07049 -0.2241 -0.08698 -0.22918 -0.06927 -0.22525 C -0.06059 -0.2197 -0.05087 -0.21184 -0.04149 -0.20883 C -0.03698 -0.20744 -0.03316 -0.20768 -0.02917 -0.2049 C -0.01753 -0.19681 -0.03108 -0.20374 -0.02014 -0.19866 C -0.02326 -0.18686 -0.03142 -0.18501 -0.03993 -0.18224 C -0.05521 -0.17738 -0.07066 -0.17622 -0.08611 -0.17414 C -0.13611 -0.15171 -0.21476 -0.15888 -0.26458 -0.15772 C -0.26042 -0.14084 -0.24201 -0.12257 -0.23229 -0.11054 C -0.21632 -0.09089 -0.20469 -0.07701 -0.18611 -0.06128 C -0.18299 -0.05874 -0.18108 -0.05434 -0.1783 -0.05111 C -0.16667 -0.03816 -0.16927 -0.04047 -0.15833 -0.03469 C -0.14236 -0.01341 -0.15799 -0.03631 -0.14601 -0.01225 C -0.13802 0.00393 -0.12621 0.01781 -0.11684 0.03284 C -0.11024 0.04325 -0.10556 0.05643 -0.1 0.06776 C -0.09496 0.07794 -0.09306 0.08858 -0.08767 0.09852 C -0.08715 0.10199 -0.08698 0.10546 -0.08611 0.1087 C -0.0849 0.11309 -0.08229 0.11656 -0.08142 0.12096 C -0.07882 0.13506 -0.07552 0.16397 -0.07552 0.16397 C -0.07708 0.1716 -0.07535 0.18201 -0.08003 0.18664 C -0.08333 0.1901 -0.08819 0.1827 -0.09219 0.18039 C -0.10712 0.17207 -0.09549 0.176 -0.1092 0.1723 C -0.11545 0.16536 -0.12951 0.15195 -0.13681 0.14778 C -0.1592 0.1346 -0.16042 0.14038 -0.17691 0.1272 C -0.1941 0.11332 -0.20382 0.1013 -0.22153 0.09228 C -0.23194 0.08118 -0.2441 0.0747 -0.25538 0.06568 C -0.26979 0.04163 -0.28802 0.02729 -0.30764 0.01041 C -0.32604 -0.00555 -0.30608 0.00787 -0.32153 -0.00185 C -0.33663 -0.02752 -0.3184 0.00093 -0.33524 -0.01827 C -0.33663 -0.01989 -0.33715 -0.02266 -0.33837 -0.02451 C -0.33976 -0.02682 -0.34132 -0.02867 -0.34306 -0.03052 C -0.34601 -0.03353 -0.35226 -0.03885 -0.35226 -0.03885 C -0.36215 -0.02521 -0.36337 -0.00439 -0.3691 0.01249 C -0.37639 0.034 -0.37153 0.01133 -0.37691 0.03284 C -0.38611 0.07031 -0.38785 0.11124 -0.40608 0.14362 C -0.40851 0.15911 -0.41215 0.17114 -0.4184 0.18455 C -0.41996 0.20121 -0.4224 0.22757 -0.43524 0.2359 C -0.43628 0.23659 -0.44549 0.2396 -0.44601 0.23983 C -0.45538 0.22364 -0.44653 0.24075 -0.45538 0.21323 C -0.46198 0.19265 -0.47118 0.17553 -0.47535 0.1538 C -0.47431 0.14223 -0.47378 0.13044 -0.47222 0.11887 C -0.46927 0.09714 -0.46302 0.0754 -0.4599 0.05343 C -0.45851 0.00902 -0.45694 -0.03584 -0.45226 -0.07978 C -0.45139 -0.08788 -0.45017 -0.0962 -0.44913 -0.1043 C -0.44809 -0.11193 -0.44462 -0.12696 -0.44462 -0.12696 C -0.44253 -0.14801 -0.44132 -0.16952 -0.43837 -0.19056 C -0.43646 -0.20444 -0.43368 -0.21484 -0.43368 -0.22941 " pathEditMode="relative" ptsTypes="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01319 C -0.05018 0.02984 -0.05122 0.04857 -0.0625 0.05828 C -0.06632 0.07331 -0.06112 0.05597 -0.06875 0.06869 C -0.07014 0.071 -0.07014 0.0747 -0.07171 0.07678 C -0.07466 0.08072 -0.07882 0.08303 -0.08247 0.08511 C -0.0915 0.0902 -0.08577 0.08395 -0.09341 0.08904 C -0.09809 0.09228 -0.10452 0.09667 -0.10869 0.1013 C -0.11042 0.10315 -0.11146 0.10592 -0.11337 0.10754 C -0.11841 0.11217 -0.12518 0.11448 -0.13021 0.1198 C -0.13247 0.12211 -0.13421 0.12581 -0.13646 0.12813 C -0.14237 0.13391 -0.15417 0.14339 -0.16094 0.1464 C -0.16858 0.16143 -0.15851 0.14362 -0.17049 0.1568 C -0.17171 0.15842 -0.17171 0.16143 -0.17327 0.16282 C -0.18334 0.17183 -0.2 0.18224 -0.21181 0.18756 C -0.22223 0.19797 -0.23612 0.20352 -0.24862 0.20791 C -0.25973 0.22271 -0.28976 0.22526 -0.30556 0.23058 C -0.37934 0.2278 -0.4533 0.22665 -0.52726 0.22225 C -0.53803 0.22156 -0.56025 0.20976 -0.57032 0.20375 C -0.5757 0.20051 -0.58021 0.19496 -0.58577 0.19149 C -0.58855 0.18964 -0.5948 0.18756 -0.5948 0.18779 C -0.60643 0.17623 -0.62205 0.17276 -0.63334 0.16073 C -0.64063 0.15287 -0.64601 0.1494 -0.65487 0.1464 C -0.6625 0.13622 -0.67275 0.13159 -0.68108 0.12188 C -0.68924 0.1124 -0.69844 0.10592 -0.7073 0.09737 C -0.7257 0.07956 -0.71459 0.0865 -0.72882 0.07887 C -0.73455 0.06707 -0.73907 0.0606 -0.74862 0.05435 C -0.75695 0.03955 -0.76129 0.02937 -0.76719 0.01319 C -0.76928 -0.00023 -0.77362 -0.01017 -0.77969 -0.0215 C -0.78004 -0.02567 -0.78108 -0.0296 -0.78108 -0.03376 C -0.78178 -0.04879 -0.78108 -0.06406 -0.78247 -0.07886 C -0.78316 -0.08279 -0.78612 -0.08557 -0.78698 -0.08927 C -0.79271 -0.10684 -0.79653 -0.12581 -0.79948 -0.14454 C -0.80087 -0.16304 -0.8033 -0.18131 -0.80365 -0.19981 C -0.80556 -0.24977 -0.79462 -0.30504 -0.81164 -0.34944 C -0.81771 -0.38159 -0.82605 -0.41558 -0.83941 -0.4438 C -0.8375 -0.51457 -0.84601 -0.49237 -0.82257 -0.52359 C -0.81754 -0.54348 -0.81598 -0.54255 -0.80365 -0.55434 C -0.79063 -0.56706 -0.80921 -0.55411 -0.79323 -0.56475 C -0.78612 -0.57886 -0.76025 -0.59667 -0.74723 -0.60129 C -0.73768 -0.61054 -0.72848 -0.60962 -0.71789 -0.61586 C -0.70816 -0.62141 -0.69948 -0.62349 -0.68889 -0.62604 C -0.67171 -0.6302 -0.65521 -0.63922 -0.63785 -0.64038 C -0.62049 -0.64153 -0.60313 -0.64153 -0.58577 -0.64246 C -0.56858 -0.66605 -0.51181 -0.64246 -0.51181 -0.64223 C -0.49445 -0.63483 -0.51059 -0.64061 -0.48403 -0.63644 C -0.4665 -0.63344 -0.44931 -0.62881 -0.43178 -0.62604 C -0.42032 -0.62072 -0.41094 -0.61771 -0.39948 -0.61355 C -0.38664 -0.6036 -0.37205 -0.5962 -0.35938 -0.58487 C -0.35261 -0.56591 -0.36094 -0.58788 -0.35191 -0.56822 C -0.34671 -0.55758 -0.34688 -0.55203 -0.33941 -0.54209 C -0.33664 -0.53399 -0.33108 -0.52798 -0.32882 -0.51965 C -0.32587 -0.50994 -0.32535 -0.49537 -0.32101 -0.48681 C -0.31754 -0.47941 -0.31528 -0.47178 -0.31198 -0.46415 C -0.30903 -0.44981 -0.30816 -0.44403 -0.30261 -0.43154 C -0.29914 -0.41281 -0.29896 -0.38367 -0.2948 -0.36794 C -0.29393 -0.36378 -0.28959 -0.36262 -0.28733 -0.35962 C -0.28021 -0.35037 -0.27466 -0.34112 -0.26563 -0.3351 C -0.26112 -0.3321 -0.25625 -0.33025 -0.25191 -0.32701 C -0.2408 -0.31868 -0.23073 -0.30828 -0.21962 -0.30018 C -0.21598 -0.29764 -0.21268 -0.2944 -0.20869 -0.29209 C -0.20591 -0.29024 -0.19966 -0.28792 -0.19966 -0.28769 C -0.18941 -0.26572 -0.17553 -0.26965 -0.1658 -0.25323 C -0.16372 -0.24977 -0.16216 -0.24514 -0.15955 -0.24283 C -0.15695 -0.24075 -0.15348 -0.24144 -0.15035 -0.24075 C -0.13976 -0.23288 -0.13716 -0.23103 -0.1257 -0.22849 C -0.10816 -0.22918 -0.0908 -0.22941 -0.07327 -0.23057 C -0.05712 -0.23173 -0.04948 -0.25092 -0.03785 -0.26133 C -0.03594 -0.26965 -0.03421 -0.27289 -0.02865 -0.27775 C -0.02379 -0.28792 -0.01424 -0.2944 -0.00712 -0.30226 C -0.00191 -0.30828 -0.00261 -0.30342 -0.00261 -0.31059 " pathEditMode="relative" rAng="0" ptsTypes="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-0.04996 C 0.03732 -0.04186 0.04062 -0.03354 0.03941 -0.02544 C 0.03871 -0.02105 0.03298 -0.02128 0.03159 -0.01735 C 0.02916 -0.01041 0.03698 0.00277 0.03941 0.0074 C 0.04461 0.01734 0.05104 0.03052 0.05937 0.03607 C 0.06076 0.037 0.0625 0.03723 0.06389 0.03816 C 0.06701 0.03977 0.07031 0.04186 0.07326 0.04417 C 0.0875 0.05527 0.07691 0.05018 0.08854 0.05458 C 0.10503 0.06845 0.07777 0.04648 0.10086 0.06059 C 0.11146 0.06706 0.1033 0.06498 0.11007 0.07285 C 0.11718 0.08117 0.12135 0.08233 0.13003 0.08672 C 0.13732 0.0969 0.14479 0.10499 0.15468 0.10985 C 0.16475 0.1228 0.17569 0.11979 0.18854 0.11794 C 0.20225 0.11193 0.20798 0.09412 0.21771 0.08117 C 0.22083 0.06845 0.22083 0.0592 0.22708 0.04787 C 0.23316 0.00994 0.23159 -0.02105 0.23003 -0.06245 C 0.22968 -0.07262 0.22361 -0.08372 0.22083 -0.09297 C 0.21961 -0.09714 0.21875 -0.1013 0.21771 -0.10592 C 0.21718 -0.10754 0.21632 -0.11147 0.21632 -0.11124 C 0.2158 -0.1198 0.21614 -0.12813 0.21475 -0.13622 C 0.21406 -0.14061 0.21024 -0.14385 0.21007 -0.14848 C 0.2092 -0.18802 0.21007 -0.22826 0.21163 -0.26735 C 0.21215 -0.27914 0.21632 -0.30204 0.21632 -0.30181 C 0.2184 -0.3358 0.21545 -0.31337 0.22239 -0.34112 C 0.22673 -0.358 0.23472 -0.39223 0.23472 -0.392 C 0.24409 -0.49006 0.22118 -0.59344 0.24548 -0.68733 C 0.246 -0.69357 0.24566 -0.70005 0.24705 -0.70583 C 0.24826 -0.71046 0.25139 -0.71369 0.25312 -0.71809 C 0.25798 -0.73081 0.26076 -0.74145 0.2717 -0.74468 C 0.28194 -0.74052 0.2809 -0.72595 0.28402 -0.71416 C 0.28229 -0.69889 0.28159 -0.67993 0.27777 -0.6649 C 0.27569 -0.64223 0.27291 -0.61772 0.26857 -0.59552 C 0.26666 -0.57285 0.26614 -0.55111 0.26093 -0.52961 C 0.25989 -0.48728 0.2592 -0.44496 0.25781 -0.40264 C 0.25729 -0.38761 0.25659 -0.36679 0.25017 -0.35384 C 0.24878 -0.34089 0.2467 -0.33025 0.24236 -0.31846 C 0.2401 -0.30204 0.24045 -0.29232 0.23316 -0.27961 C 0.23003 -0.26735 0.22552 -0.26319 0.21771 -0.25301 C 0.21302 -0.24677 0.21475 -0.24376 0.2085 -0.24052 C 0.20607 -0.23936 0.20347 -0.23936 0.20086 -0.23867 C 0.1901 -0.22896 0.17621 -0.23081 0.16701 -0.2426 C 0.16475 -0.25162 0.15972 -0.2507 0.15625 -0.25948 C 0.15451 -0.26295 0.15295 -0.26735 0.15156 -0.27128 C 0.15086 -0.27336 0.15086 -0.27567 0.15017 -0.27752 C 0.14375 -0.29464 0.13871 -0.30759 0.13628 -0.32678 C 0.13732 -0.34852 0.13055 -0.42022 0.14861 -0.44959 C 0.15034 -0.4593 0.15 -0.46254 0.15625 -0.46832 C 0.16007 -0.47826 0.16406 -0.49075 0.17014 -0.49885 C 0.17326 -0.50301 0.17934 -0.5111 0.17934 -0.51087 C 0.18298 -0.52336 0.18941 -0.52891 0.19479 -0.53978 C 0.19965 -0.54949 0.19965 -0.55319 0.20555 -0.56245 C 0.21632 -0.57933 0.22864 -0.59459 0.23941 -0.61147 C 0.24982 -0.62766 0.25711 -0.6501 0.27326 -0.65657 C 0.29201 -0.65449 0.29253 -0.65541 0.30243 -0.63622 C 0.30711 -0.60546 0.30659 -0.5932 0.3085 -0.55204 C 0.30694 -0.5 0.31354 -0.42207 0.29618 -0.36564 C 0.29479 -0.35384 0.29253 -0.34552 0.28854 -0.33488 C 0.28663 -0.32054 0.28316 -0.30736 0.27934 -0.29394 C 0.27725 -0.28654 0.27621 -0.2766 0.27326 -0.26989 C 0.27205 -0.26642 0.26979 -0.26411 0.26857 -0.2611 C 0.2658 -0.2544 0.26423 -0.24677 0.26093 -0.24052 C 0.25833 -0.23613 0.25468 -0.23173 0.25312 -0.22618 C 0.25034 -0.21647 0.25034 -0.21323 0.24392 -0.20583 C 0.24218 -0.20375 0.23975 -0.20352 0.23784 -0.20213 C 0.23229 -0.19612 0.22621 -0.18918 0.22083 -0.18317 C 0.21423 -0.17623 0.20798 -0.17253 0.20086 -0.16675 C 0.18646 -0.15541 0.20017 -0.1605 0.18541 -0.15657 C 0.18038 -0.15865 0.17361 -0.15796 0.17014 -0.16328 C 0.16684 -0.16837 0.16927 -0.17646 0.16857 -0.18317 C 0.16753 -0.19334 0.16649 -0.20421 0.16389 -0.21393 C 0.1658 -0.23798 0.16823 -0.24954 0.17465 -0.27128 C 0.17899 -0.28608 0.18402 -0.29857 0.19618 -0.30412 C 0.20607 -0.3173 0.19444 -0.30435 0.21007 -0.31245 C 0.2125 -0.3136 0.21389 -0.31707 0.21632 -0.31846 C 0.22048 -0.32077 0.2408 -0.32586 0.24392 -0.32678 C 0.24861 -0.32817 0.25781 -0.33303 0.25781 -0.3328 C 0.26198 -0.33095 0.26527 -0.33095 0.26545 -0.32262 C 0.26632 -0.27521 0.26475 -0.2426 0.25017 -0.20213 C 0.24774 -0.18594 0.25052 -0.1945 0.23941 -0.17924 C 0.23541 -0.17392 0.23368 -0.16652 0.23003 -0.16073 C 0.225 -0.15287 0.2184 -0.14686 0.21163 -0.14223 C 0.20573 -0.13044 0.20052 -0.11957 0.19323 -0.10939 C 0.18958 -0.09482 0.19201 -0.1006 0.18698 -0.09112 C 0.18159 -0.11818 0.18333 -0.10592 0.1809 -0.12789 C 0.18194 -0.14084 0.18246 -0.1538 0.18402 -0.16675 C 0.18559 -0.17877 0.18663 -0.1753 0.19166 -0.18317 C 0.20798 -0.20861 0.22187 -0.21254 0.24705 -0.21809 C 0.25659 -0.22688 0.24774 -0.23011 0.25937 -0.22618 C 0.26128 -0.21878 0.26371 -0.21254 0.26701 -0.20583 C 0.27048 -0.18317 0.27691 -0.16235 0.28541 -0.14223 C 0.28836 -0.1272 0.29687 -0.11656 0.30243 -0.10338 C 0.30798 -0.0902 0.30972 -0.07586 0.31475 -0.06245 C 0.32291 -0.04094 0.33437 -0.01804 0.34548 0.00069 C 0.34687 0.00347 0.34705 0.00717 0.34861 0.00948 C 0.35277 0.01595 0.35937 0.02012 0.36232 0.02775 C 0.36614 0.03746 0.36319 0.03469 0.37014 0.03816 C 0.38038 0.05527 0.39531 0.05897 0.4085 0.07076 C 0.41614 0.06845 0.42396 0.06706 0.43159 0.06475 C 0.43316 0.06429 0.43489 0.06429 0.43611 0.06267 C 0.43767 0.06059 0.43802 0.05712 0.43941 0.05458 C 0.44114 0.05157 0.4434 0.04903 0.44531 0.04625 C 0.45382 0.00809 0.46771 -0.02706 0.4809 -0.06245 C 0.48142 -0.06591 0.48177 -0.06938 0.48246 -0.07262 C 0.48385 -0.07887 0.48698 -0.09112 0.48698 -0.09089 C 0.48698 -0.09297 0.48975 -0.12327 0.4901 -0.12581 C 0.49184 -0.13553 0.49566 -0.14686 0.49774 -0.15657 C 0.49913 -0.17091 0.49948 -0.17623 0.50382 -0.18733 C 0.5059 -0.21115 0.50555 -0.24283 0.51475 -0.26527 C 0.51649 -0.26989 0.51823 -0.27405 0.52066 -0.27752 C 0.52239 -0.27961 0.5243 -0.28122 0.52552 -0.28377 C 0.53142 -0.29626 0.53177 -0.30227 0.53941 -0.31245 C 0.54097 -0.31661 0.54149 -0.32123 0.54392 -0.32493 C 0.54496 -0.32655 0.54739 -0.32516 0.54861 -0.32678 C 0.55017 -0.3291 0.55017 -0.33233 0.55156 -0.33488 C 0.55399 -0.3395 0.55902 -0.3439 0.56232 -0.34737 C 0.56718 -0.35662 0.57291 -0.36425 0.57777 -0.37373 C 0.5842 -0.38691 0.58784 -0.3994 0.59618 -0.41097 C 0.60034 -0.42715 0.59409 -0.40588 0.60243 -0.42299 C 0.60486 -0.42808 0.60642 -0.43386 0.6085 -0.43964 C 0.60972 -0.44242 0.61284 -0.44357 0.61475 -0.44566 C 0.62986 -0.46369 0.6184 -0.45306 0.62864 -0.46208 C 0.63541 -0.47387 0.64218 -0.48659 0.65017 -0.497 C 0.65347 -0.52151 0.64982 -0.49168 0.65312 -0.53978 C 0.65347 -0.54394 0.65364 -0.55597 0.65468 -0.55204 C 0.65625 -0.54626 0.65468 -0.53978 0.65468 -0.53377 " pathEditMode="relative" rAng="0" ptsTypes="fffffffffffffffffffffffffffffffffffffffffffffffffff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087 C 0.02691 0.00994 0.05139 0.00671 0.07917 0.01295 C 0.08802 0.02104 0.0967 0.02151 0.10677 0.02521 C 0.1257 0.03238 0.14566 0.04255 0.16528 0.04579 C 0.17344 0.04718 0.18177 0.04718 0.18993 0.04787 C 0.20625 0.0555 0.1882 0.04764 0.22986 0.05203 C 0.23715 0.05273 0.2441 0.05527 0.25139 0.05597 C 0.31962 0.07146 0.39184 0.06498 0.46059 0.06637 C 0.47934 0.0636 0.49618 0.05851 0.51441 0.05412 C 0.52952 0.04417 0.54583 0.03839 0.56215 0.03353 C 0.56528 0.03145 0.56823 0.02914 0.57136 0.02729 C 0.57292 0.02636 0.57448 0.02613 0.57604 0.02521 C 0.58021 0.02266 0.58837 0.01711 0.58837 0.01734 C 0.59844 -0.00393 0.61736 -0.01897 0.63455 -0.02798 C 0.63611 -0.03007 0.63733 -0.03261 0.63906 -0.03423 C 0.64045 -0.03539 0.64254 -0.03469 0.64375 -0.03608 C 0.64722 -0.03955 0.66059 -0.05574 0.66372 -0.06291 C 0.67118 -0.08002 0.67934 -0.10407 0.68993 -0.11818 C 0.69618 -0.13529 0.70521 -0.14963 0.71302 -0.16536 C 0.71458 -0.17877 0.71493 -0.19496 0.72066 -0.20629 C 0.72743 -0.24098 0.72483 -0.28747 0.71597 -0.32308 C 0.71424 -0.34551 0.7125 -0.37026 0.70208 -0.38876 C 0.70035 -0.39847 0.6967 -0.40102 0.69288 -0.40911 C 0.6875 -0.42045 0.68229 -0.43201 0.67292 -0.43779 C 0.67066 -0.44704 0.66649 -0.45051 0.66059 -0.45629 C 0.65625 -0.46554 0.65399 -0.46323 0.6467 -0.46647 C 0.63611 -0.47618 0.62674 -0.47549 0.61597 -0.48289 C 0.60573 -0.48983 0.59497 -0.49561 0.58368 -0.49931 C 0.56198 -0.51411 0.53698 -0.51827 0.51302 -0.52197 C 0.48108 -0.53816 0.42899 -0.534 0.39757 -0.53631 C 0.38629 -0.53793 0.37795 -0.54094 0.36684 -0.5444 C 0.35695 -0.54209 0.3599 -0.54533 0.35608 -0.54024 " pathEditMode="relative" rAng="0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1758 C -0.07066 0.02383 -0.04774 0.02082 -0.12517 0.01527 C -0.12934 0.01527 -0.13229 0.01064 -0.13594 0.00926 C -0.14375 0.00625 -0.14913 0.00694 -0.1559 0.00324 C -0.17135 -0.00531 -0.18594 -0.01642 -0.20208 -0.02358 C -0.21007 -0.03098 -0.2217 -0.03538 -0.23125 -0.03792 C -0.25382 -0.05296 -0.27656 -0.0666 -0.29739 -0.0851 C -0.31736 -0.10268 -0.3335 -0.12719 -0.35278 -0.14662 C -0.36163 -0.15518 -0.37222 -0.16188 -0.38212 -0.16882 C -0.4033 -0.18408 -0.37778 -0.16651 -0.39583 -0.18108 C -0.40364 -0.18732 -0.41198 -0.19102 -0.42048 -0.19542 C -0.43073 -0.20074 -0.43923 -0.21068 -0.44965 -0.216 C -0.45642 -0.22918 -0.44809 -0.21554 -0.4651 -0.22826 C -0.47534 -0.23589 -0.48073 -0.24514 -0.49132 -0.25092 C -0.49548 -0.25624 -0.49948 -0.26179 -0.50364 -0.26711 C -0.50937 -0.27451 -0.51753 -0.2789 -0.52205 -0.28769 C -0.52864 -0.30018 -0.53281 -0.31568 -0.54201 -0.32493 C -0.54375 -0.32654 -0.54618 -0.32585 -0.54826 -0.32654 C -0.55503 -0.35083 -0.55034 -0.33048 -0.55278 -0.37789 C -0.55347 -0.39153 -0.55382 -0.40541 -0.5559 -0.41905 C -0.55712 -0.42691 -0.56076 -0.43501 -0.56198 -0.4438 C -0.56337 -0.46739 -0.56406 -0.4697 -0.56979 -0.48843 C -0.57482 -0.53607 -0.57864 -0.63135 -0.56666 -0.67923 C -0.56614 -0.68408 -0.56701 -0.6894 -0.5651 -0.69357 C -0.55833 -0.70767 -0.53194 -0.70698 -0.52361 -0.7079 C -0.51892 -0.70721 -0.51406 -0.7079 -0.50972 -0.70582 C -0.50677 -0.70444 -0.50555 -0.69403 -0.50503 -0.69148 C -0.5033 -0.68154 -0.50173 -0.67321 -0.49739 -0.66489 C -0.49392 -0.65124 -0.4901 -0.64153 -0.4835 -0.62997 C -0.47795 -0.60476 -0.46423 -0.60037 -0.44826 -0.59296 C -0.4467 -0.59088 -0.44409 -0.58973 -0.44357 -0.58718 C -0.44097 -0.57539 -0.44427 -0.56036 -0.4375 -0.54995 " pathEditMode="relative" rAng="0" ptsTypes="fffffffffffffffffffffffffffffffA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10014 C 0.02257 -0.09644 0.02899 -0.09204 0.04514 -0.08996 C 0.06719 -0.10014 0.07674 -0.12743 0.08194 -0.15564 C 0.08142 -0.18201 0.0875 -0.23659 0.07274 -0.26619 C 0.0691 -0.28515 0.07413 -0.26457 0.06667 -0.28053 C 0.06528 -0.28353 0.06476 -0.28746 0.06354 -0.2907 C 0.06042 -0.29903 0.06042 -0.29556 0.0559 -0.30319 C 0.04531 -0.32123 0.03611 -0.34066 0.01892 -0.34829 C 0.0125 -0.35453 0.0066 -0.36124 -0.00104 -0.36448 C -0.01667 -0.37835 -0.04531 -0.38622 -0.06267 -0.39315 C -0.07726 -0.40657 -0.0934 -0.39824 -0.11181 -0.39755 C -0.1224 -0.39454 -0.13368 -0.39315 -0.1441 -0.38922 C -0.16754 -0.3802 -0.14896 -0.38506 -0.16719 -0.3809 C -0.17552 -0.37442 -0.17743 -0.36795 -0.18576 -0.36263 C -0.18872 -0.34944 -0.19809 -0.34713 -0.20573 -0.33996 C -0.21372 -0.33233 -0.2092 -0.3284 -0.21962 -0.32146 C -0.2217 -0.31799 -0.22344 -0.31429 -0.22569 -0.31129 C -0.22743 -0.30897 -0.23021 -0.30758 -0.23177 -0.30504 C -0.23802 -0.2951 -0.2276 -0.30157 -0.23802 -0.29695 C -0.24149 -0.29371 -0.24549 -0.29209 -0.24879 -0.28885 C -0.25226 -0.28561 -0.25521 -0.27845 -0.25799 -0.27451 C -0.26528 -0.26364 -0.26754 -0.26295 -0.27344 -0.25185 C -0.28212 -0.23543 -0.28958 -0.21739 -0.29792 -0.20074 C -0.30694 -0.18293 -0.31771 -0.16651 -0.32726 -0.1494 C -0.32778 -0.14593 -0.32795 -0.14246 -0.32882 -0.13922 C -0.32986 -0.13552 -0.33247 -0.13275 -0.33333 -0.12882 C -0.33611 -0.11679 -0.33698 -0.10407 -0.33958 -0.09204 C -0.33993 -0.08626 -0.34132 -0.06314 -0.34254 -0.05504 C -0.34601 -0.03053 -0.35538 -0.00763 -0.35955 0.01665 C -0.36337 0.03932 -0.36129 0.02914 -0.36563 0.04741 C -0.3651 0.07123 -0.36563 0.09528 -0.36424 0.1191 C -0.36389 0.12674 -0.3566 0.1346 -0.3533 0.13969 C -0.34427 0.15356 -0.33524 0.16489 -0.32413 0.17646 C -0.3191 0.18155 -0.3099 0.18432 -0.30417 0.18871 C -0.27344 0.18663 -0.24254 0.18594 -0.21181 0.1827 C -0.19948 0.18155 -0.19028 0.16281 -0.17951 0.15796 C -0.17205 0.15056 -0.16458 0.14408 -0.15799 0.13552 C -0.15313 0.1228 -0.14861 0.11078 -0.14115 0.1006 C -0.13542 0.08303 -0.12604 0.06938 -0.11806 0.05319 C -0.11267 0.04279 -0.1099 0.02891 -0.10417 0.01873 C -0.06892 -0.0451 -0.09983 0.01388 -0.07951 -0.01827 C -0.07066 -0.03238 -0.06597 -0.05065 -0.05642 -0.06337 C -0.04566 -0.09227 -0.03802 -0.12257 -0.02726 -0.15148 C -0.02379 -0.17206 -0.02083 -0.19288 -0.01649 -0.213 C -0.00868 -0.30504 -0.01736 -0.39917 -0.04879 -0.4815 C -0.04983 -0.48751 -0.05295 -0.52035 -0.05642 -0.52451 C -0.05885 -0.52729 -0.0625 -0.52706 -0.06563 -0.52845 C -0.07448 -0.54024 -0.07361 -0.55805 -0.0842 -0.56753 C -0.08663 -0.57424 -0.08854 -0.58649 -0.09184 -0.59204 C -0.09392 -0.59551 -0.09722 -0.59736 -0.09948 -0.60037 C -0.10504 -0.60777 -0.1099 -0.61656 -0.11649 -0.6228 C -0.11875 -0.62488 -0.12188 -0.62511 -0.12413 -0.62696 C -0.14392 -0.64338 -0.12969 -0.63622 -0.14115 -0.6413 C -0.15156 -0.66004 -0.13854 -0.63968 -0.1533 -0.65356 C -0.15486 -0.65495 -0.15504 -0.65795 -0.15642 -0.65957 C -0.16354 -0.66882 -0.17153 -0.67692 -0.18108 -0.68016 C -0.18629 -0.68941 -0.1941 -0.69704 -0.2026 -0.70074 C -0.20851 -0.71092 -0.21615 -0.71855 -0.22569 -0.72109 C -0.23333 -0.72895 -0.24149 -0.73104 -0.25035 -0.73543 C -0.25903 -0.73404 -0.26788 -0.7345 -0.27639 -0.7315 C -0.28385 -0.72872 -0.29757 -0.70398 -0.3026 -0.69658 C -0.31354 -0.68062 -0.33021 -0.66489 -0.34566 -0.65957 C -0.34965 -0.6494 -0.35573 -0.64269 -0.36111 -0.63298 C -0.38455 -0.58996 -0.35781 -0.62234 -0.37951 -0.59829 C -0.38108 -0.59413 -0.38229 -0.58973 -0.3842 -0.5858 C -0.38698 -0.58025 -0.39097 -0.57562 -0.3934 -0.56961 C -0.40156 -0.5488 -0.4 -0.54255 -0.40573 -0.52243 C -0.41094 -0.50416 -0.41806 -0.48751 -0.42257 -0.46901 C -0.42517 -0.45837 -0.42344 -0.45721 -0.42882 -0.4445 C -0.43351 -0.43339 -0.44045 -0.42437 -0.44566 -0.41374 C -0.46337 -0.37789 -0.4533 -0.40425 -0.46424 -0.3913 C -0.47413 -0.37951 -0.47344 -0.37766 -0.48264 -0.36448 C -0.4875 -0.35754 -0.49288 -0.35083 -0.49792 -0.34413 C -0.50191 -0.33881 -0.50729 -0.32562 -0.50729 -0.32539 C -0.50972 -0.31591 -0.51181 -0.30365 -0.51649 -0.29487 C -0.52951 -0.27035 -0.51545 -0.30828 -0.52882 -0.27243 C -0.53212 -0.26364 -0.53472 -0.25439 -0.53802 -0.24561 C -0.54184 -0.22294 -0.54879 -0.20097 -0.55642 -0.18016 C -0.55885 -0.16559 -0.56181 -0.15171 -0.56424 -0.13714 C -0.56649 -0.10083 -0.57135 -0.06406 -0.57795 -0.02845 C -0.58108 0.01156 -0.58333 0.00093 -0.57795 0.03099 C -0.57292 0.06013 -0.55295 0.07609 -0.53646 0.09251 C -0.52344 0.10546 -0.51372 0.11402 -0.49792 0.12118 C -0.49583 0.12604 -0.49583 0.1346 -0.49184 0.13552 C -0.47222 0.13969 -0.43802 0.12951 -0.41649 0.12512 C -0.41389 0.1228 -0.41146 0.12049 -0.40868 0.1191 C -0.40469 0.11679 -0.40035 0.1154 -0.39653 0.11286 C -0.37865 0.10083 -0.39462 0.10731 -0.38108 0.10268 C -0.37083 0.09089 -0.3625 0.07886 -0.3533 0.06568 C -0.34844 0.05874 -0.33802 0.04533 -0.33802 0.04556 C -0.32726 0.00763 -0.33212 0.00324 -0.3349 -0.05111 C -0.33715 -0.09783 -0.33507 -0.05412 -0.33958 -0.09806 C -0.34132 -0.11448 -0.3401 -0.13159 -0.3441 -0.14732 C -0.34601 -0.15518 -0.34965 -0.16212 -0.35191 -0.16998 C -0.35365 -0.19126 -0.35417 -0.21485 -0.35642 -0.23543 C -0.35677 -0.23844 -0.36111 -0.25347 -0.36267 -0.25994 C -0.36372 -0.26411 -0.36458 -0.26827 -0.36563 -0.27243 C -0.36615 -0.27451 -0.36719 -0.27845 -0.36719 -0.27821 C -0.37066 -0.31059 -0.3658 -0.27474 -0.37344 -0.30712 C -0.37431 -0.31105 -0.37413 -0.31545 -0.375 -0.31938 C -0.37778 -0.33187 -0.38524 -0.33881 -0.3934 -0.34413 C -0.40087 -0.35823 -0.40903 -0.36933 -0.41649 -0.38298 C -0.41875 -0.38691 -0.41997 -0.39177 -0.42257 -0.39524 C -0.4283 -0.40287 -0.43472 -0.40425 -0.44115 -0.40957 C -0.44948 -0.43293 -0.43698 -0.39524 -0.44566 -0.43825 C -0.44722 -0.44588 -0.4599 -0.46554 -0.46424 -0.47109 C -0.46736 -0.47988 -0.46823 -0.48474 -0.47344 -0.49167 C -0.47986 -0.51526 -0.47847 -0.51804 -0.49497 -0.52845 C -0.50417 -0.54787 -0.48993 -0.52035 -0.50417 -0.53885 C -0.50573 -0.54093 -0.50573 -0.54463 -0.50729 -0.54695 C -0.51163 -0.55342 -0.51927 -0.56267 -0.52569 -0.56545 C -0.53368 -0.57562 -0.53559 -0.58788 -0.54115 -0.60037 C -0.54358 -0.61494 -0.54583 -0.63136 -0.55035 -0.64524 C -0.5592 -0.67229 -0.58021 -0.67993 -0.59948 -0.6864 C -0.61024 -0.68571 -0.62101 -0.68594 -0.63177 -0.68432 C -0.63993 -0.68293 -0.63698 -0.68039 -0.63958 -0.67414 C -0.64132 -0.66975 -0.64566 -0.66166 -0.64566 -0.66142 C -0.64497 -0.64084 -0.63559 -0.61286 -0.65035 -0.60037 C -0.65729 -0.58603 -0.65521 -0.59251 -0.65799 -0.58187 C -0.65625 -0.57493 -0.65799 -0.57562 -0.65486 -0.57562 " pathEditMode="relative" rAng="0" ptsTypes="ffffffffffffffffffffffffffffffffffffffffffffff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-171400"/>
            <a:ext cx="115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-315416"/>
            <a:ext cx="639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iysolarpanelsv.com/images/coat-clipart-images-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4765" y="2492896"/>
            <a:ext cx="1640504" cy="1800200"/>
          </a:xfrm>
          <a:prstGeom prst="rect">
            <a:avLst/>
          </a:prstGeom>
          <a:noFill/>
        </p:spPr>
      </p:pic>
      <p:pic>
        <p:nvPicPr>
          <p:cNvPr id="1030" name="Picture 6" descr="http://www.picshare.ru/uploads/130426/wo8PKZ4y1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437112"/>
            <a:ext cx="1893640" cy="1893640"/>
          </a:xfrm>
          <a:prstGeom prst="rect">
            <a:avLst/>
          </a:prstGeom>
          <a:noFill/>
        </p:spPr>
      </p:pic>
      <p:pic>
        <p:nvPicPr>
          <p:cNvPr id="1032" name="Picture 8" descr="http://st.depositphotos.com/1000419/1417/v/950/depositphotos_14171191-Baby-dress-on-hangers-for-your-de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564904"/>
            <a:ext cx="2060848" cy="2060848"/>
          </a:xfrm>
          <a:prstGeom prst="rect">
            <a:avLst/>
          </a:prstGeom>
          <a:noFill/>
        </p:spPr>
      </p:pic>
      <p:pic>
        <p:nvPicPr>
          <p:cNvPr id="1034" name="Picture 10" descr="http://laoblogger.com/images/clipart-swimsuit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581128"/>
            <a:ext cx="1728192" cy="1728192"/>
          </a:xfrm>
          <a:prstGeom prst="rect">
            <a:avLst/>
          </a:prstGeom>
          <a:noFill/>
        </p:spPr>
      </p:pic>
      <p:pic>
        <p:nvPicPr>
          <p:cNvPr id="1036" name="Picture 12" descr="https://www.maximumstyle.ru/images/catalog/productvar_7614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564904"/>
            <a:ext cx="1656184" cy="1656184"/>
          </a:xfrm>
          <a:prstGeom prst="rect">
            <a:avLst/>
          </a:prstGeom>
          <a:noFill/>
        </p:spPr>
      </p:pic>
      <p:pic>
        <p:nvPicPr>
          <p:cNvPr id="1038" name="Picture 14" descr="http://images.easyfreeclipart.com/320/lenagold-1050108310801087107210881090-10551077108810951072109010821080-1080-10851086108910821080-2-32067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653136"/>
            <a:ext cx="1053405" cy="1406981"/>
          </a:xfrm>
          <a:prstGeom prst="rect">
            <a:avLst/>
          </a:prstGeom>
          <a:noFill/>
        </p:spPr>
      </p:pic>
      <p:pic>
        <p:nvPicPr>
          <p:cNvPr id="3" name="Picture 4" descr="http://pngimg.com/uploads/suitcase/suitcase_PNG1077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764704"/>
            <a:ext cx="2046783" cy="1889741"/>
          </a:xfrm>
          <a:prstGeom prst="rect">
            <a:avLst/>
          </a:prstGeom>
          <a:noFill/>
        </p:spPr>
      </p:pic>
      <p:pic>
        <p:nvPicPr>
          <p:cNvPr id="2" name="Picture 2" descr="http://www.vectorfreak.com/images/preview/traveller-suitcas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688"/>
            <a:ext cx="2785190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1 0.03932 C 0.10434 0.04556 0.11684 0.05111 0.12899 0.05782 C 0.13073 0.05874 0.13177 0.06129 0.13351 0.06198 C 0.13976 0.06429 0.15677 0.06799 0.1658 0.07007 C 0.21389 0.06869 0.22639 0.07331 0.26128 0.05782 C 0.26927 0.04972 0.27361 0.04302 0.27812 0.03122 C 0.27917 0.02428 0.28073 0.01758 0.28125 0.01064 C 0.28229 -0.00439 0.2816 -0.01943 0.28281 -0.03446 C 0.28385 -0.04648 0.28976 -0.0636 0.29201 -0.07539 C 0.2941 -0.0858 0.29531 -0.09482 0.29965 -0.10407 C 0.32951 -0.10129 0.33733 -0.10777 0.3566 -0.09181 C 0.35816 -0.09042 0.35955 -0.08857 0.36128 -0.08765 C 0.36528 -0.08534 0.36979 -0.08441 0.37361 -0.08164 C 0.37847 -0.07817 0.38733 -0.06915 0.38733 -0.06892 C 0.39722 -0.04995 0.38055 -0.08048 0.39809 -0.05689 C 0.40434 -0.04857 0.42257 -0.01827 0.42587 -0.00971 C 0.42847 -0.00301 0.43351 0.01064 0.43351 0.01087 C 0.43559 0.0229 0.43628 0.0333 0.44132 0.04348 C 0.43819 0.09806 0.44531 0.12465 0.41962 0.15819 C 0.41319 0.1753 0.40278 0.1864 0.38889 0.19103 C 0.38628 0.1938 0.38403 0.19704 0.38125 0.19912 C 0.36771 0.20907 0.3816 0.19195 0.37049 0.20745 C 0.33819 0.20537 0.3059 0.20421 0.27361 0.2012 C 0.2592 0.19982 0.24496 0.18409 0.23194 0.17669 C 0.22951 0.17183 0.22639 0.16767 0.2243 0.16235 C 0.22326 0.15981 0.22361 0.1568 0.22274 0.15426 C 0.21858 0.14107 0.21285 0.12859 0.20885 0.11517 C 0.20712 0.10916 0.2059 0.10291 0.20434 0.09667 C 0.20382 0.09459 0.20278 0.09066 0.20278 0.09089 C 0.20087 0.07308 0.19531 0.05689 0.19201 0.03932 C 0.19253 0.02914 0.19201 0.01873 0.19358 0.00856 C 0.19583 -0.00671 0.2118 -0.02382 0.22118 -0.03238 C 0.24358 -0.05273 0.22899 -0.04533 0.24132 -0.05088 C 0.2434 -0.05296 0.24514 -0.05527 0.24739 -0.05689 C 0.24983 -0.05874 0.25278 -0.05897 0.25503 -0.06105 C 0.26632 -0.07192 0.25 -0.06406 0.26285 -0.06915 C 0.275 -0.07909 0.28698 -0.08487 0.30121 -0.08765 C 0.31528 -0.09713 0.33194 -0.09829 0.34739 -0.10199 C 0.38524 -0.11101 0.40746 -0.10916 0.45347 -0.11031 C 0.46649 -0.12026 0.48142 -0.12465 0.49514 -0.13275 C 0.5066 -0.13945 0.5191 -0.14593 0.53038 -0.15333 C 0.54045 -0.16004 0.54861 -0.16512 0.55972 -0.16767 C 0.56736 -0.1716 0.57309 -0.17391 0.58125 -0.17576 C 0.58576 -0.17831 0.59062 -0.17946 0.59514 -0.18201 C 0.59774 -0.18339 0.60417 -0.1908 0.6059 -0.19218 C 0.60868 -0.19426 0.61614 -0.19588 0.61823 -0.19635 C 0.62292 -0.20259 0.62708 -0.20305 0.63194 -0.2086 C 0.64201 -0.21993 0.63125 -0.21045 0.64132 -0.21878 C 0.64705 -0.2308 0.65017 -0.24445 0.65347 -0.25786 C 0.65451 -0.26203 0.65555 -0.26596 0.6566 -0.27012 C 0.65712 -0.2722 0.65816 -0.27613 0.65816 -0.2759 C 0.66024 -0.27544 0.66267 -0.27613 0.66424 -0.27428 C 0.67552 -0.26133 0.66614 -0.26179 0.67205 -0.26179 " pathEditMode="relative" rAng="0" ptsTypes="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6059 C 0.02847 0.06545 0.02847 0.07077 0.03055 0.07493 C 0.03784 0.09019 0.04097 0.08649 0.04913 0.09736 C 0.05086 0.09967 0.05191 0.10314 0.05364 0.10569 C 0.0658 0.12373 0.08003 0.13714 0.09375 0.15263 C 0.096 0.15518 0.09757 0.15865 0.09982 0.16096 C 0.10885 0.17021 0.11979 0.17646 0.12899 0.18547 C 0.13073 0.18709 0.13177 0.1901 0.13368 0.19172 C 0.1434 0.20028 0.15416 0.20374 0.16441 0.21022 C 0.17222 0.21508 0.17534 0.21831 0.18437 0.2204 C 0.19583 0.23057 0.21319 0.23913 0.22604 0.24283 C 0.23316 0.24491 0.24757 0.24907 0.24757 0.2493 C 0.2592 0.25671 0.27152 0.25925 0.28437 0.26133 C 0.31684 0.26041 0.33576 0.26688 0.36128 0.25509 C 0.37048 0.24329 0.38333 0.23497 0.39062 0.2204 C 0.40121 0.19912 0.39531 0.20629 0.4059 0.19588 C 0.41371 0.17854 0.42135 0.15888 0.43211 0.14454 C 0.43524 0.12465 0.44218 0.10522 0.44913 0.08719 C 0.45104 0.07331 0.4533 0.05967 0.45677 0.04625 C 0.46336 -0.04949 0.48333 -0.15541 0.45052 -0.24283 C 0.44843 -0.25463 0.44496 -0.26619 0.44288 -0.27775 C 0.44149 -0.28585 0.4408 -0.29441 0.43836 -0.30227 C 0.4375 -0.30504 0.43646 -0.30782 0.43524 -0.31036 C 0.43437 -0.31244 0.43281 -0.31429 0.43211 -0.31661 C 0.43003 -0.32262 0.43038 -0.33002 0.42743 -0.33511 C 0.42378 -0.34112 0.41944 -0.34667 0.41666 -0.35338 C 0.40277 -0.38645 0.38211 -0.41883 0.35521 -0.4334 C 0.35364 -0.43548 0.3526 -0.43872 0.35052 -0.43964 C 0.34201 -0.44311 0.32448 -0.44565 0.32448 -0.44542 C 0.28646 -0.44496 0.24861 -0.44542 0.21059 -0.44357 C 0.20121 -0.44311 0.18264 -0.43293 0.17066 -0.43132 C 0.16198 -0.42553 0.15243 -0.42438 0.14288 -0.42114 C 0.12534 -0.41513 0.10868 -0.40749 0.09062 -0.40472 C 0.07691 -0.40009 0.06319 -0.39755 0.04913 -0.39454 C 0.02743 -0.38344 0.04566 -0.39131 0.01527 -0.38414 C 0.00312 -0.38113 -0.00782 -0.37604 -0.02014 -0.37396 C -0.03264 -0.36772 -0.0441 -0.35893 -0.05712 -0.35546 C -0.06285 -0.35083 -0.06997 -0.34621 -0.07552 -0.34112 C -0.07726 -0.3395 -0.0783 -0.3365 -0.08021 -0.33511 C -0.08351 -0.3328 -0.08733 -0.33233 -0.09098 -0.33095 C -0.09254 -0.33025 -0.0941 -0.32979 -0.09549 -0.32886 C -0.09757 -0.32771 -0.09948 -0.32563 -0.10174 -0.3247 C -0.10851 -0.32169 -0.11615 -0.32031 -0.12327 -0.31869 C -0.13941 -0.30759 -0.11615 -0.32285 -0.14011 -0.31036 C -0.15035 -0.30504 -0.16042 -0.29857 -0.17101 -0.29394 C -0.175 -0.29209 -0.1908 -0.29024 -0.19254 -0.29001 C -0.21806 -0.28492 -0.24202 -0.28007 -0.26789 -0.27775 C -0.28143 -0.27035 -0.2967 -0.26688 -0.31094 -0.26133 C -0.31598 -0.25694 -0.31962 -0.25139 -0.32483 -0.247 C -0.32848 -0.23266 -0.33611 -0.23867 -0.34636 -0.23867 " pathEditMode="relative" rAng="0" ptsTypes="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6637 C -0.08124 0.0821 -0.0776 0.07308 -0.08819 0.08071 C -0.09149 0.08302 -0.09739 0.0888 -0.09739 0.08904 C -0.10157 0.09736 -0.10764 0.10615 -0.11129 0.1154 C -0.11632 0.12951 -0.12396 0.14732 -0.13125 0.1605 C -0.13351 0.16443 -0.13664 0.16697 -0.13907 0.1709 C -0.14132 0.17507 -0.14115 0.18108 -0.14358 0.18524 C -0.14358 0.18547 -0.15712 0.20328 -0.15886 0.20559 C -0.16667 0.216 -0.17275 0.22872 -0.18351 0.23242 C -0.19584 0.24815 -0.2125 0.25485 -0.22813 0.26295 C -0.23282 0.26526 -0.23369 0.26919 -0.23733 0.27336 C -0.24063 0.27706 -0.24428 0.27891 -0.2481 0.28145 C -0.26077 0.29833 -0.27535 0.30296 -0.29271 0.30805 C -0.30678 0.31221 -0.31962 0.31799 -0.33421 0.32053 C -0.3606 0.33349 -0.38803 0.33349 -0.4158 0.33695 C -0.44254 0.33487 -0.46928 0.33441 -0.49584 0.33071 C -0.49966 0.33025 -0.50296 0.32609 -0.5066 0.32447 C -0.5158 0.3203 -0.52622 0.31753 -0.53577 0.31429 C -0.54514 0.30689 -0.55365 0.2981 -0.56355 0.29186 C -0.56615 0.287 -0.56806 0.28168 -0.57119 0.27752 C -0.57327 0.27474 -0.57553 0.27243 -0.57726 0.26919 C -0.58351 0.25786 -0.58594 0.24537 -0.58959 0.23242 C -0.59306 0.20721 -0.59983 0.18247 -0.60973 0.1605 C -0.61181 0.14593 -0.61754 0.13413 -0.62049 0.11956 C -0.62275 0.10846 -0.62379 0.09759 -0.62657 0.08672 C -0.62778 0.0703 -0.63091 0.05597 -0.63282 0.03978 C -0.63525 0.01919 -0.63542 -0.00208 -0.64046 -0.02174 C -0.64931 -0.1154 -0.63299 0.06267 -0.64358 -0.24931 C -0.64375 -0.25416 -0.64966 -0.26157 -0.64966 -0.26133 C -0.64914 -0.2692 -0.64948 -0.27683 -0.6481 -0.28423 C -0.64375 -0.3062 -0.64393 -0.29464 -0.63733 -0.30666 C -0.63178 -0.31684 -0.62709 -0.32817 -0.62049 -0.33742 C -0.61997 -0.3402 -0.62014 -0.3432 -0.61893 -0.34552 C -0.61685 -0.34968 -0.60122 -0.36008 -0.5974 -0.36194 C -0.56146 -0.36078 -0.53299 -0.35939 -0.49896 -0.35592 C -0.48664 -0.35107 -0.47448 -0.3469 -0.46198 -0.34366 C -0.45591 -0.34205 -0.44358 -0.3395 -0.44358 -0.33927 C -0.40921 -0.32123 -0.3724 -0.31799 -0.33577 -0.31291 C -0.32466 -0.30689 -0.31372 -0.3025 -0.30191 -0.30042 C -0.27796 -0.28469 -0.25122 -0.28145 -0.225 -0.2759 C -0.22188 -0.27521 -0.21893 -0.27243 -0.2158 -0.27174 C -0.19653 -0.26712 -0.175 -0.26712 -0.15573 -0.26573 C -0.13021 -0.26087 -0.10625 -0.25509 -0.08038 -0.25347 C -0.07083 -0.25023 -0.06024 -0.23959 -0.05121 -0.23705 C -0.03836 -0.23358 -0.02552 -0.23011 -0.01268 -0.22664 C -0.00711 -0.22734 -0.00138 -0.22757 0.00417 -0.22873 C 0.00833 -0.22965 0.01198 -0.23289 0.0165 -0.23289 " pathEditMode="relative" rAng="0" ptsTypes="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4024 C 0.04496 -0.02914 0.05104 -0.0229 0.06684 -0.01989 C 0.08732 -0.00301 0.10764 0.00069 0.13142 0.00485 C 0.15607 0.00925 0.18055 0.01503 0.20521 0.01919 C 0.28975 0.01804 0.33333 0.02312 0.40382 0.00694 C 0.40798 0.00485 0.41198 0.00231 0.41614 0.00069 C 0.42118 -0.00116 0.42639 -0.00139 0.43142 -0.00347 C 0.44791 -0.01041 0.44913 -0.01342 0.4684 -0.01573 C 0.47396 -0.01712 0.47951 -0.01897 0.48524 -0.01989 C 0.49548 -0.02174 0.51614 -0.02382 0.51614 -0.02359 C 0.52795 -0.02845 0.53906 -0.034 0.55139 -0.03631 C 0.57031 -0.04417 0.58576 -0.05643 0.60382 -0.06892 C 0.6085 -0.07216 0.61423 -0.07262 0.61909 -0.07516 C 0.64219 -0.08765 0.66458 -0.108 0.68524 -0.12627 C 0.69444 -0.13437 0.70069 -0.14686 0.70989 -0.15518 C 0.71389 -0.16837 0.72187 -0.17715 0.72691 -0.18987 C 0.74184 -0.22711 0.75503 -0.26735 0.76215 -0.30874 C 0.76111 -0.40079 0.77153 -0.41559 0.74687 -0.47271 C 0.74253 -0.48312 0.73871 -0.49746 0.72986 -0.50139 C 0.71736 -0.51411 0.70364 -0.52429 0.68993 -0.53423 C 0.67934 -0.54186 0.671 -0.55204 0.6592 -0.55481 C 0.65052 -0.56036 0.64062 -0.56707 0.63142 -0.571 C 0.61719 -0.57725 0.59826 -0.57586 0.58368 -0.57725 C 0.471 -0.60985 0.59045 -0.57794 0.28837 -0.55874 C 0.23975 -0.55574 0.19097 -0.55736 0.14219 -0.55666 C 0.13403 -0.54949 0.125 -0.55296 0.11614 -0.54857 C 0.08941 -0.53516 0.06284 -0.52891 0.03455 -0.52405 C 0.02534 -0.51989 0.01649 -0.51781 0.00677 -0.51781 " pathEditMode="relative" rAng="0" ptsTypes="fffffffffffffffffffffffffff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5097E-6 C 0.0342 -0.00185 0.06909 0.00116 0.10295 -0.00624 C 0.11354 -0.00856 0.12343 -0.01503 0.13368 -0.0185 C 0.13645 -0.02058 0.13923 -0.02197 0.14149 -0.02451 C 0.14427 -0.02752 0.146 -0.03238 0.14913 -0.03492 C 0.16631 -0.04903 0.15607 -0.0333 0.16909 -0.04718 C 0.18506 -0.06452 0.17152 -0.05574 0.18611 -0.0636 C 0.18871 -0.06707 0.19166 -0.06984 0.19375 -0.07377 C 0.19913 -0.08372 0.1993 -0.09505 0.20763 -0.10245 C 0.21736 -0.12835 0.20434 -0.09713 0.21527 -0.11471 C 0.21684 -0.11702 0.21718 -0.12049 0.2184 -0.12303 C 0.22013 -0.12673 0.22222 -0.12997 0.22447 -0.13321 C 0.23177 -0.14362 0.23368 -0.14315 0.23836 -0.15379 C 0.2401 -0.15772 0.24097 -0.16235 0.24305 -0.16605 C 0.24618 -0.17137 0.25381 -0.18039 0.25381 -0.18039 C 0.25642 -0.19056 0.2618 -0.1982 0.26614 -0.20698 C 0.26892 -0.2123 0.26909 -0.21924 0.27066 -0.22549 C 0.27204 -0.23127 0.27552 -0.23612 0.27691 -0.24191 C 0.28055 -0.25671 0.27899 -0.25 0.28142 -0.26226 C 0.28194 -0.27174 0.28125 -0.28168 0.28298 -0.29093 C 0.28454 -0.29995 0.29253 -0.29348 0.28611 -0.30527 C 0.28454 -0.30805 0.28211 -0.3099 0.27986 -0.31152 C 0.27691 -0.31337 0.27066 -0.31568 0.27066 -0.31568 C 0.25902 -0.33117 0.24531 -0.33811 0.23072 -0.34644 C 0.22552 -0.34945 0.22048 -0.35315 0.21527 -0.35661 C 0.21128 -0.35916 0.20295 -0.36263 0.20295 -0.36263 C 0.20138 -0.3654 0.20034 -0.36864 0.19843 -0.37095 C 0.19583 -0.37396 0.1842 -0.37951 0.18142 -0.38113 C 0.17534 -0.3846 0.17204 -0.3883 0.16614 -0.39339 C 0.16371 -0.40333 0.15763 -0.40171 0.15069 -0.40587 C 0.13229 -0.41721 0.11215 -0.42507 0.09218 -0.43039 C 0.08663 -0.4334 0.08072 -0.43501 0.07534 -0.43848 C 0.07291 -0.4401 0.07135 -0.4438 0.06909 -0.44473 C 0.06423 -0.44658 0.05868 -0.44611 0.05381 -0.44681 C 0.01822 -0.46045 -0.03091 -0.45791 -0.06615 -0.45907 C -0.104 -0.45074 -0.19028 -0.44958 -0.22309 -0.44889 C -0.23525 -0.44334 -0.2441 -0.43571 -0.25539 -0.43039 C -0.26077 -0.42322 -0.26459 -0.41536 -0.27084 -0.40981 C -0.27275 -0.39986 -0.27726 -0.3957 -0.2816 -0.38737 C -0.28386 -0.37812 -0.28473 -0.37234 -0.28924 -0.36471 C -0.29514 -0.35476 -0.29948 -0.35014 -0.30313 -0.33811 C -0.30469 -0.32655 -0.30625 -0.31499 -0.30782 -0.30342 C -0.3099 -0.28839 -0.31719 -0.27798 -0.32153 -0.26434 C -0.32535 -0.25231 -0.32761 -0.23797 -0.33091 -0.22549 C -0.33282 -0.18733 -0.34254 -0.13182 -0.31702 -0.10661 C -0.31129 -0.09413 -0.30712 -0.08303 -0.3 -0.07169 C -0.29375 -0.0518 -0.29601 -0.05204 -0.2816 -0.04093 C -0.26459 -0.00416 -0.24619 0.00601 -0.22153 0.02868 C -0.20973 0.03955 -0.19931 0.05134 -0.18473 0.05527 C -0.17066 0.06614 -0.15938 0.06753 -0.14306 0.06961 C -0.13803 0.07377 -0.13334 0.07909 -0.12778 0.08187 C -0.11719 0.08742 -0.09184 0.08881 -0.08004 0.09019 C -0.04966 0.09852 -0.02084 0.09829 0.01076 0.10037 C 0.01336 0.10245 0.01545 0.10685 0.0184 0.10661 C 0.04236 0.10546 0.07343 0.09528 0.09826 0.09228 C 0.10156 0.09019 0.1052 0.08927 0.10763 0.08603 C 0.11979 0.06984 0.10225 0.08117 0.11527 0.06961 C 0.12795 0.05805 0.121 0.06984 0.13368 0.05527 C 0.14513 0.04232 0.15694 0.02636 0.16753 0.01226 C 0.17847 -0.00231 0.18506 -0.0229 0.19531 -0.03885 C 0.19895 -0.05342 0.20208 -0.0629 0.20607 -0.07586 C 0.20902 -0.08557 0.21527 -0.10453 0.21527 -0.10453 C 0.21666 -0.11795 0.21892 -0.13228 0.22152 -0.14547 C 0.22309 -0.15379 0.2276 -0.17021 0.2276 -0.17021 C 0.22951 -0.19773 0.23333 -0.22479 0.2368 -0.25208 C 0.23975 -0.27544 0.24062 -0.29857 0.24461 -0.32169 C 0.24826 -0.36401 0.24756 -0.4068 0.24305 -0.44889 C 0.24357 -0.46462 0.24375 -0.48011 0.24461 -0.49584 C 0.24566 -0.51596 0.26093 -0.5407 0.27534 -0.54718 C 0.27899 -0.54648 0.28281 -0.54718 0.28611 -0.5451 C 0.2875 -0.54417 0.28767 -0.53908 0.28767 -0.53908 " pathEditMode="relative" ptsTypes="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6.73451E-6 C 0.01685 -0.01157 0.03733 -0.0125 0.05538 -0.02059 C 0.06511 -0.02498 0.07205 -0.0347 0.08143 -0.03909 C 0.08941 -0.04742 0.09948 -0.05297 0.10608 -0.06361 C 0.11407 -0.07656 0.11858 -0.09621 0.12466 -0.11078 C 0.12553 -0.11842 0.12917 -0.12559 0.12917 -0.13322 C 0.12813 -0.22711 0.12882 -0.25787 0.10452 -0.33211 C 0.10296 -0.34159 0.10244 -0.35153 0.10001 -0.36078 C 0.09896 -0.36495 0.09792 -0.36888 0.09688 -0.37304 C 0.09636 -0.37512 0.09532 -0.37929 0.09532 -0.37929 C 0.08889 -0.4378 0.02725 -0.46532 -0.0092 -0.47757 C -0.01685 -0.48012 -0.02605 -0.48636 -0.03385 -0.48775 C -0.04722 -0.49006 -0.0606 -0.49053 -0.07396 -0.49191 C -0.13473 -0.51666 -0.20382 -0.5088 -0.26615 -0.5125 C -0.28664 -0.51643 -0.30747 -0.51781 -0.32778 -0.52267 C -0.37605 -0.53423 -0.42327 -0.54487 -0.4724 -0.54719 C -0.49028 -0.5532 -0.51112 -0.55204 -0.52935 -0.55343 C -0.54445 -0.56037 -0.56112 -0.55806 -0.57691 -0.56152 C -0.58872 -0.56083 -0.6007 -0.56176 -0.61233 -0.55944 C -0.61632 -0.55875 -0.61841 -0.55274 -0.62153 -0.54927 C -0.62327 -0.54742 -0.62622 -0.54325 -0.62622 -0.54325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-171400"/>
            <a:ext cx="115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-171400"/>
            <a:ext cx="115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sexyfab.files.wordpress.com/2011/02/red-tie-72507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653136"/>
            <a:ext cx="1080120" cy="1661723"/>
          </a:xfrm>
          <a:prstGeom prst="rect">
            <a:avLst/>
          </a:prstGeom>
          <a:noFill/>
        </p:spPr>
      </p:pic>
      <p:pic>
        <p:nvPicPr>
          <p:cNvPr id="24580" name="Picture 4" descr="http://pn.lmcdn.ru/img600x866/D/E/DE269FGEJ307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068960"/>
            <a:ext cx="1298575" cy="1874276"/>
          </a:xfrm>
          <a:prstGeom prst="rect">
            <a:avLst/>
          </a:prstGeom>
          <a:noFill/>
        </p:spPr>
      </p:pic>
      <p:pic>
        <p:nvPicPr>
          <p:cNvPr id="24582" name="Picture 6" descr="https://freeclipartimage.com/storage/upload/boots-clip-art/boots-clip-art-7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12976"/>
            <a:ext cx="1431297" cy="1440160"/>
          </a:xfrm>
          <a:prstGeom prst="rect">
            <a:avLst/>
          </a:prstGeom>
          <a:noFill/>
        </p:spPr>
      </p:pic>
      <p:pic>
        <p:nvPicPr>
          <p:cNvPr id="24584" name="Picture 8" descr="http://materials.tell4all.ru/wp-content/uploads/5123bc2d457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492896"/>
            <a:ext cx="1779712" cy="1779712"/>
          </a:xfrm>
          <a:prstGeom prst="rect">
            <a:avLst/>
          </a:prstGeom>
          <a:noFill/>
        </p:spPr>
      </p:pic>
      <p:pic>
        <p:nvPicPr>
          <p:cNvPr id="24586" name="Picture 10" descr="http://laoblogger.com/images/a-skirt-clipart-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365104"/>
            <a:ext cx="2064296" cy="2064296"/>
          </a:xfrm>
          <a:prstGeom prst="rect">
            <a:avLst/>
          </a:prstGeom>
          <a:noFill/>
        </p:spPr>
      </p:pic>
      <p:pic>
        <p:nvPicPr>
          <p:cNvPr id="24588" name="Picture 12" descr="http://materials.tell4all.ru/wp-content/uploads/508192bd39de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437112"/>
            <a:ext cx="1745647" cy="1763103"/>
          </a:xfrm>
          <a:prstGeom prst="rect">
            <a:avLst/>
          </a:prstGeom>
          <a:noFill/>
        </p:spPr>
      </p:pic>
      <p:pic>
        <p:nvPicPr>
          <p:cNvPr id="2" name="Picture 2" descr="http://www.vectorfreak.com/images/preview/traveller-suitcas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2785190" cy="2232248"/>
          </a:xfrm>
          <a:prstGeom prst="rect">
            <a:avLst/>
          </a:prstGeom>
          <a:noFill/>
        </p:spPr>
      </p:pic>
      <p:pic>
        <p:nvPicPr>
          <p:cNvPr id="3" name="Picture 4" descr="http://pngimg.com/uploads/suitcase/suitcase_PNG1077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764704"/>
            <a:ext cx="2046783" cy="1889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0925 C 0.0691 0.01203 0.07986 0.02081 0.09375 0.02359 C 0.1191 0.03446 0.14601 0.04093 0.17274 0.04325 C 0.22552 0.05365 0.27899 0.06059 0.33194 0.07192 C 0.47899 0.06915 0.48993 0.06961 0.58854 0.05943 C 0.62379 0.04093 0.60903 0.04764 0.63229 0.03793 C 0.64531 0.02474 0.65295 0.01156 0.66042 -0.00671 C 0.66285 -0.02405 0.66493 -0.03145 0.66615 -0.05134 C 0.66458 -0.08811 0.66441 -0.12512 0.66198 -0.16166 C 0.66111 -0.17322 0.6441 -0.19473 0.63941 -0.20282 C 0.62431 -0.22826 0.60504 -0.24653 0.58281 -0.26133 C 0.57639 -0.26596 0.57049 -0.27266 0.56319 -0.27405 C 0.54965 -0.27683 0.53559 -0.27683 0.52222 -0.28122 C 0.50747 -0.28585 0.50851 -0.28631 0.48976 -0.28654 C 0.35417 -0.2877 0.21823 -0.2877 0.08247 -0.28816 C 0.07569 -0.29371 0.05851 -0.29371 0.05851 -0.29348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88067E-7 C 0.00868 0.00301 0.01788 0.00439 0.02621 0.00832 C 0.03784 0.01387 0.046 0.0185 0.0585 0.02058 C 0.07725 0.02891 0.07691 0.03053 0.09826 0.03284 C 0.11527 0.04093 0.12986 0.04486 0.14757 0.04718 C 0.18402 0.04625 0.22048 0.04741 0.25694 0.0451 C 0.27621 0.04394 0.29583 0.0296 0.31389 0.02266 C 0.33576 0.01434 0.35954 0.00809 0.38003 -0.00601 C 0.39496 -0.01619 0.41389 -0.03354 0.42916 -0.04718 C 0.46354 -0.07794 0.4743 -0.1309 0.49687 -0.17415 C 0.49704 -0.17438 0.50833 -0.2049 0.51076 -0.21115 C 0.51232 -0.21531 0.51545 -0.22341 0.51545 -0.22341 C 0.51649 -0.22896 0.51736 -0.23428 0.5184 -0.23983 C 0.51944 -0.24538 0.52152 -0.25625 0.52152 -0.25625 C 0.52083 -0.30597 0.53073 -0.35847 0.50764 -0.39963 C 0.50104 -0.42715 0.48454 -0.44473 0.46458 -0.45282 C 0.45382 -0.45722 0.44704 -0.46624 0.43541 -0.46924 C 0.39965 -0.47849 0.38316 -0.47618 0.34305 -0.47757 C 0.30798 -0.47479 0.27448 -0.46855 0.23993 -0.46508 C 0.20642 -0.45514 0.17257 -0.45028 0.13836 -0.44681 C 0.1092 -0.43687 0.07968 -0.43571 0.0493 -0.43455 C 0.01458 -0.42345 -0.01997 -0.42438 -0.05539 -0.41998 C -0.08837 -0.39848 -0.05504 -0.41813 -0.14167 -0.40981 C -0.14497 -0.40958 -0.14775 -0.40657 -0.15087 -0.40564 C -0.17552 -0.39824 -0.20139 -0.39408 -0.22622 -0.38737 C -0.24115 -0.3772 -0.22257 -0.38899 -0.23993 -0.38113 C -0.2474 -0.37766 -0.25348 -0.37304 -0.26146 -0.37095 C -0.27796 -0.35777 -0.25903 -0.37165 -0.28455 -0.3587 C -0.2915 -0.35523 -0.29532 -0.35037 -0.30313 -0.34829 C -0.30973 -0.34413 -0.31719 -0.3395 -0.32309 -0.33395 C -0.329 -0.3284 -0.33334 -0.32216 -0.33993 -0.31753 C -0.35018 -0.2988 -0.36302 -0.287 -0.37535 -0.27058 C -0.39254 -0.24769 -0.37969 -0.25971 -0.3908 -0.25 C -0.39341 -0.24514 -0.39549 -0.24006 -0.39844 -0.23589 C -0.39966 -0.23381 -0.40209 -0.23358 -0.40313 -0.2315 C -0.40816 -0.22271 -0.41389 -0.20722 -0.41702 -0.19681 C -0.42136 -0.18247 -0.42257 -0.16744 -0.42778 -0.15356 C -0.42674 -0.01295 -0.42709 0.12789 -0.42466 0.2685 C -0.42448 0.27405 -0.41546 0.29695 -0.41389 0.30134 C -0.40226 0.33487 -0.37934 0.35592 -0.35851 0.37905 C -0.28768 0.45906 -0.17726 0.45513 -0.0908 0.47132 C -0.0625 0.46878 -0.03368 0.47109 -0.00608 0.46323 C 0.00382 0.46045 0.01371 0.45629 0.02309 0.45097 C 0.02899 0.44773 0.03385 0.44126 0.03993 0.43871 C 0.04583 0.4364 0.05225 0.43733 0.0585 0.43663 C 0.0677 0.429 0.07691 0.42183 0.08611 0.41397 C 0.09201 0.40888 0.09722 0.40264 0.10312 0.39732 C 0.12465 0.37905 0.146 0.36771 0.16007 0.33811 C 0.19357 0.26757 0.21128 0.18177 0.25694 0.12095 C 0.26215 0.10684 0.26562 0.09389 0.27083 0.08002 C 0.27187 0.07007 0.27239 0.0629 0.27534 0.05342 C 0.27934 0.0407 0.28593 0.02937 0.28923 0.01642 C 0.29496 -0.00601 0.30156 -0.02891 0.31076 -0.04926 C 0.31927 -0.08858 0.34201 -0.11795 0.35538 -0.15356 C 0.35798 -0.16073 0.35625 -0.16143 0.3585 -0.16998 C 0.36579 -0.19658 0.35781 -0.15749 0.36302 -0.18247 C 0.36406 -0.18779 0.36614 -0.19866 0.36614 -0.19866 C 0.36406 -0.22156 0.36406 -0.21786 0.35382 -0.23358 C 0.35277 -0.2352 0.34618 -0.24514 0.34305 -0.24584 C 0.33854 -0.24676 0.33385 -0.24584 0.32916 -0.24584 " pathEditMode="relative" ptsTypes="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51619E-6 C 0.01025 -0.00648 0.01737 -0.01896 0.02622 -0.02868 C 0.03213 -0.04186 0.03924 -0.05412 0.04463 -0.06753 C 0.0573 -0.09944 0.04931 -0.08302 0.05695 -0.09829 C 0.06372 -0.13321 0.06546 -0.16929 0.06928 -0.2049 C 0.06824 -0.25069 0.06789 -0.29625 0.06615 -0.34204 C 0.06581 -0.35384 0.06719 -0.36795 0.06164 -0.37697 C 0.05469 -0.38807 0.0448 -0.40125 0.03699 -0.41189 C 0.03594 -0.41605 0.03421 -0.42646 0.03074 -0.43016 C 0.02657 -0.43455 0.01893 -0.43548 0.0139 -0.43848 C -0.00485 -0.44935 -0.02742 -0.45282 -0.04756 -0.4549 C -0.06128 -0.4623 -0.07274 -0.46346 -0.08767 -0.46508 C -0.10676 -0.47549 -0.13524 -0.47364 -0.15381 -0.47525 C -0.21996 -0.47317 -0.28246 -0.4697 -0.34756 -0.46508 C -0.3611 -0.46045 -0.3736 -0.4586 -0.38767 -0.45698 C -0.3934 -0.45537 -0.39878 -0.45236 -0.40451 -0.45074 C -0.41683 -0.4475 -0.42916 -0.44588 -0.44149 -0.44265 C -0.44409 -0.44195 -0.44652 -0.44126 -0.44912 -0.44056 C -0.45173 -0.43987 -0.45694 -0.43848 -0.45694 -0.43848 C -0.47031 -0.42761 -0.48298 -0.42507 -0.49843 -0.42206 C -0.50711 -0.41443 -0.52048 -0.40796 -0.53072 -0.40564 C -0.54287 -0.39477 -0.53558 -0.39616 -0.55381 -0.39339 C -0.56162 -0.38899 -0.56944 -0.3876 -0.5769 -0.38321 C -0.58003 -0.38136 -0.58281 -0.37812 -0.5861 -0.37697 C -0.59739 -0.3728 -0.60885 -0.37188 -0.61996 -0.36679 C -0.63055 -0.36193 -0.64131 -0.35846 -0.65225 -0.35453 C -0.66145 -0.3513 -0.66892 -0.34459 -0.67846 -0.34204 C -0.68003 -0.34066 -0.68124 -0.33904 -0.68298 -0.33811 C -0.68489 -0.33696 -0.68732 -0.33742 -0.68923 -0.33603 C -0.69253 -0.33372 -0.69531 -0.33048 -0.69843 -0.32771 C -0.69999 -0.32632 -0.70312 -0.32377 -0.70312 -0.32377 C -0.70416 -0.32169 -0.70572 -0.32007 -0.70607 -0.31753 C -0.70728 -0.30689 -0.69531 -0.3092 -0.6861 -0.31337 C -0.68454 -0.31406 -0.6861 -0.31753 -0.6861 -0.31961 " pathEditMode="relative" ptsTypes="fffffffffffffffffffffffffffffffffA">
                                      <p:cBhvr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8575E-6 C 0.03576 0.0141 0.0125 0.00555 0.10312 -0.00209 C 0.11042 -0.00278 0.12465 -0.00833 0.12465 -0.00833 C 0.13594 -0.01735 0.14861 -0.02429 0.16163 -0.02683 C 0.1717 -0.03469 0.18246 -0.04094 0.19236 -0.04926 C 0.20191 -0.05736 0.21042 -0.0673 0.22153 -0.07193 C 0.22812 -0.0747 0.23507 -0.07563 0.24167 -0.07794 C 0.24826 -0.08234 0.25521 -0.08534 0.26163 -0.0902 C 0.28507 -0.10777 0.2658 -0.09922 0.28628 -0.10662 C 0.31128 -0.12928 0.29618 -0.10916 0.32778 -0.1538 C 0.33212 -0.15981 0.33819 -0.16305 0.34323 -0.16814 C 0.35521 -0.18062 0.35764 -0.18664 0.36927 -0.20098 C 0.38073 -0.21508 0.39479 -0.23197 0.40312 -0.25024 C 0.40608 -0.25671 0.40816 -0.26388 0.41076 -0.27059 C 0.41267 -0.27591 0.41719 -0.27845 0.42014 -0.28284 C 0.42552 -0.29094 0.43038 -0.29926 0.43542 -0.30759 C 0.4401 -0.31499 0.45087 -0.32794 0.45087 -0.32794 C 0.45503 -0.33904 0.45903 -0.34899 0.46476 -0.3587 C 0.47222 -0.38506 0.48281 -0.41027 0.4908 -0.43664 C 0.49687 -0.45699 0.5 -0.47341 0.51233 -0.48983 C 0.51597 -0.50185 0.51996 -0.51434 0.52309 -0.52683 C 0.52621 -0.53909 0.52726 -0.55135 0.5309 -0.5636 C 0.53281 -0.58858 0.5375 -0.62211 0.51701 -0.63553 C 0.51319 -0.63807 0.50885 -0.63807 0.50469 -0.63946 C 0.49705 -0.64732 0.49288 -0.64987 0.48316 -0.65172 C 0.47743 -0.65495 0.47222 -0.66004 0.46614 -0.66212 C 0.4526 -0.66675 0.43854 -0.66605 0.42465 -0.66814 C 0.25625 -0.66582 0.19358 -0.70074 0.07691 -0.63553 C 0.07048 -0.62651 0.06337 -0.62674 0.05538 -0.62096 C 0.04774 -0.61541 0.04219 -0.60893 0.03385 -0.60477 C 0.02222 -0.58881 0.01024 -0.5895 -0.00139 -0.57794 C -0.00365 -0.57563 -0.00521 -0.57193 -0.00764 -0.56985 C -0.0283 -0.55343 -0.00625 -0.57771 -0.02448 -0.55967 C -0.03455 -0.54973 -0.04323 -0.54094 -0.05226 -0.52891 C -0.05642 -0.52336 -0.06285 -0.52128 -0.06771 -0.51666 C -0.0724 -0.51203 -0.07691 -0.50717 -0.08142 -0.50232 C -0.08767 -0.49584 -0.09202 -0.48752 -0.09844 -0.48173 C -0.10573 -0.46208 -0.10278 -0.47086 -0.10764 -0.45514 C -0.11267 -0.40935 -0.11528 -0.41814 -0.1092 -0.35061 C -0.10833 -0.34159 -0.10278 -0.33742 -0.1 -0.33002 C -0.09479 -0.31615 -0.09358 -0.30458 -0.08611 -0.29325 C -0.06302 -0.25856 -0.0217 -0.22896 0.01233 -0.22133 C 0.02882 -0.21069 0.0467 -0.21092 0.06476 -0.20907 C 0.09496 -0.20976 0.12517 -0.21 0.15538 -0.21115 C 0.15903 -0.21138 0.16285 -0.21115 0.16614 -0.21323 C 0.18489 -0.22433 0.1967 -0.23705 0.21701 -0.24399 C 0.22726 -0.25347 0.23698 -0.2618 0.2493 -0.26457 C 0.2559 -0.26897 0.26285 -0.27197 0.26927 -0.27683 C 0.28993 -0.29233 0.27535 -0.28724 0.29236 -0.29117 C 0.31493 -0.30597 0.33941 -0.3173 0.35851 -0.3402 C 0.37517 -0.36009 0.38437 -0.38992 0.40469 -0.4038 C 0.41285 -0.41744 0.42239 -0.42577 0.43229 -0.43664 C 0.43628 -0.44103 0.44462 -0.44889 0.44462 -0.44889 C 0.44983 -0.4593 0.45764 -0.4637 0.46476 -0.47156 C 0.47257 -0.48035 0.47812 -0.49006 0.48628 -0.49815 C 0.48871 -0.50879 0.49392 -0.51527 0.50156 -0.51851 C 0.50521 -0.52197 0.50868 -0.52544 0.51233 -0.52891 C 0.51823 -0.53469 0.52864 -0.53446 0.53542 -0.53909 " pathEditMode="relative" ptsTypes="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008E-6 C 0.00469 -0.0007 0.00938 -0.00046 0.01389 -0.00208 C 0.01667 -0.00324 0.01875 -0.00717 0.02153 -0.0081 C 0.04289 -0.0155 0.06493 -0.0155 0.08612 -0.02452 C 0.09931 -0.0377 0.11268 -0.05088 0.12622 -0.0636 C 0.13351 -0.07031 0.13959 -0.07771 0.14775 -0.08187 C 0.15573 -0.0902 0.15816 -0.09829 0.16459 -0.1087 C 0.16737 -0.11309 0.17379 -0.12095 0.17379 -0.12095 C 0.17674 -0.13067 0.18108 -0.13807 0.18455 -0.14755 C 0.18507 -0.15102 0.18507 -0.15449 0.18612 -0.15773 C 0.18733 -0.16143 0.19011 -0.1642 0.1908 -0.16813 C 0.19323 -0.18085 0.19046 -0.19473 0.19393 -0.20699 C 0.19931 -0.22549 0.21129 -0.24075 0.21546 -0.26018 C 0.22066 -0.28469 0.22518 -0.30828 0.2323 -0.3321 C 0.23941 -0.38737 0.24914 -0.45976 0.21702 -0.50416 C 0.21112 -0.5266 0.19827 -0.53747 0.1816 -0.5451 C 0.16459 -0.56198 0.14896 -0.57632 0.12778 -0.5821 C 0.12136 -0.59459 0.10556 -0.59852 0.09532 -0.60245 C 0.08507 -0.61309 0.07101 -0.61332 0.05851 -0.61679 C 0.0191 -0.64339 -0.0427 -0.64431 -0.08454 -0.64755 C -0.10277 -0.65379 -0.11232 -0.64755 -0.13073 -0.64339 C -0.14461 -0.63182 -0.15312 -0.62928 -0.16927 -0.62512 C -0.17517 -0.62373 -0.1802 -0.61864 -0.18611 -0.61679 C -0.19114 -0.61517 -0.19635 -0.61402 -0.20156 -0.61286 C -0.2052 -0.61193 -0.20868 -0.6117 -0.21232 -0.61078 C -0.21736 -0.60962 -0.2276 -0.60662 -0.2276 -0.60662 C -0.23159 -0.60315 -0.25399 -0.5895 -0.26007 -0.58811 C -0.26718 -0.5865 -0.27448 -0.58673 -0.28159 -0.58603 C -0.29114 -0.58326 -0.29826 -0.57886 -0.30763 -0.57378 C -0.31111 -0.57193 -0.31371 -0.56846 -0.31684 -0.56568 C -0.3184 -0.56429 -0.32152 -0.56152 -0.32152 -0.56152 C -0.32361 -0.55736 -0.32552 -0.55342 -0.3276 -0.54926 C -0.32882 -0.54695 -0.32916 -0.54094 -0.32916 -0.54094 " pathEditMode="relative" ptsTypes="ffffffffffffffffffffffffffffffffA">
                                      <p:cBhvr>
                                        <p:cTn id="2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2197 C 0.07848 0.00994 0.10139 0.00115 0.11563 -0.02729 C 0.11962 -0.04487 0.1257 -0.06037 0.12795 -0.0784 C 0.12657 -0.0976 0.12778 -0.11749 0.12327 -0.13576 C 0.12066 -0.1464 0.10973 -0.15727 0.10486 -0.16444 C 0.08403 -0.19496 0.05764 -0.21901 0.02639 -0.22595 C 0.02118 -0.23081 0.01354 -0.2315 0.00955 -0.23821 C 0.0066 -0.2433 0.00834 -0.25093 0.00643 -0.25671 C 0.00504 -0.26041 -0.00694 -0.26481 -0.00746 -0.26504 C -0.02743 -0.26365 -0.04739 -0.26249 -0.06736 -0.26087 C -0.07205 -0.26041 -0.07691 -0.26111 -0.08125 -0.25879 C -0.08489 -0.25694 -0.08646 -0.24954 -0.09045 -0.24862 C -0.10503 -0.24538 -0.12014 -0.24723 -0.13507 -0.24654 C -0.14705 -0.2433 -0.15139 -0.23821 -0.16441 -0.23636 C -0.1783 -0.22827 -0.19409 -0.22179 -0.20902 -0.21786 C -0.21979 -0.20815 -0.22864 -0.20676 -0.23993 -0.19936 C -0.24236 -0.19751 -0.24479 -0.19496 -0.24739 -0.19311 C -0.25034 -0.19103 -0.25347 -0.18918 -0.25659 -0.1871 C -0.26007 -0.18016 -0.26406 -0.17854 -0.26597 -0.17068 C -0.26441 -0.15218 -0.26423 -0.13345 -0.26128 -0.11541 C -0.26007 -0.10777 -0.2526 -0.10014 -0.24896 -0.09482 C -0.24375 -0.08719 -0.24132 -0.07632 -0.23507 -0.07031 C -0.23055 -0.06615 -0.225 -0.06453 -0.21979 -0.06198 C -0.19861 -0.05111 -0.17656 -0.04395 -0.15521 -0.03331 C -0.12708 -0.03469 -0.09861 -0.03446 -0.07048 -0.03747 C -0.06198 -0.03839 -0.04253 -0.05111 -0.03663 -0.05597 C -0.00868 -0.07933 0.0158 -0.10662 0.04028 -0.13576 C 0.04948 -0.15865 0.0625 -0.17924 0.06945 -0.20352 C 0.07118 -0.21 0.07761 -0.24885 0.07865 -0.25463 C 0.08247 -0.30481 0.08177 -0.2803 0.07101 -0.37142 C 0.0691 -0.38761 0.05799 -0.39917 0.05104 -0.41259 C 0.04445 -0.42531 0.03785 -0.43941 0.02795 -0.44728 C 0.02275 -0.45144 0.01736 -0.45468 0.0125 -0.45953 C -0.01996 -0.49145 0.01511 -0.46023 -0.01059 -0.49237 C -0.01875 -0.50255 -0.0592 -0.53608 -0.06128 -0.53747 C -0.08975 -0.55505 -0.09913 -0.56268 -0.12587 -0.57447 C -0.14913 -0.58465 -0.17343 -0.5902 -0.19687 -0.59899 C -0.21215 -0.60477 -0.22639 -0.61471 -0.24132 -0.62165 C -0.28385 -0.64154 -0.33038 -0.65495 -0.37517 -0.6605 C -0.38906 -0.66582 -0.39288 -0.66351 -0.4059 -0.65634 C -0.41423 -0.64547 -0.41284 -0.62905 -0.41823 -0.61541 C -0.41614 -0.59297 -0.41632 -0.56985 -0.41198 -0.54788 C -0.40989 -0.5377 -0.40382 -0.53007 -0.39965 -0.52105 C -0.39757 -0.51666 -0.39739 -0.51087 -0.39514 -0.50671 C -0.39323 -0.50324 -0.3901 -0.50139 -0.3875 -0.49862 C -0.38698 -0.49445 -0.38784 -0.4896 -0.38593 -0.48636 C -0.38333 -0.48197 -0.37847 -0.48127 -0.37517 -0.47803 C -0.3651 -0.46832 -0.35642 -0.45583 -0.34583 -0.44728 C -0.33472 -0.43826 -0.32534 -0.43155 -0.3151 -0.42068 C -0.29462 -0.39917 -0.2809 -0.37766 -0.25521 -0.36749 C -0.2092 -0.32887 -0.26684 -0.37419 -0.21979 -0.34691 C -0.20659 -0.33927 -0.19132 -0.33419 -0.18125 -0.32031 C -0.17968 -0.31823 -0.17882 -0.31522 -0.17673 -0.31407 C -0.15694 -0.30343 -0.13628 -0.29926 -0.1151 -0.29765 C -0.07482 -0.29973 -0.04531 -0.29094 -0.01198 -0.31198 C 0.00157 -0.3321 0.00157 -0.33395 0.00955 -0.35523 C 0.00799 -0.37026 0.00747 -0.3853 0.00486 -0.4001 C -0.00625 -0.46254 -0.03455 -0.48821 -0.06736 -0.52938 C -0.09739 -0.56707 -0.11562 -0.58997 -0.15659 -0.60523 C -0.18264 -0.62928 -0.16562 -0.61541 -0.2059 -0.63992 C -0.21146 -0.64339 -0.22291 -0.65033 -0.22291 -0.6501 C -0.2309 -0.67531 -0.22343 -0.66282 -0.25208 -0.67276 C -0.30277 -0.69034 -0.27031 -0.68271 -0.32743 -0.69126 C -0.35868 -0.70259 -0.38142 -0.71323 -0.41354 -0.71578 C -0.47413 -0.71277 -0.53455 -0.71115 -0.59514 -0.70768 C -0.60555 -0.70398 -0.61632 -0.70306 -0.62587 -0.69728 C -0.64982 -0.68271 -0.60642 -0.69311 -0.64583 -0.6871 C -0.66423 -0.67739 -0.68159 -0.6649 -0.69965 -0.65426 C -0.70937 -0.64154 -0.72066 -0.6316 -0.73055 -0.61957 C -0.73507 -0.61402 -0.73854 -0.60037 -0.74132 -0.59482 C -0.74687 -0.58326 -0.75382 -0.56962 -0.76128 -0.56013 C -0.76354 -0.52845 -0.76475 -0.50532 -0.76284 -0.47202 C -0.7625 -0.46647 -0.75573 -0.45283 -0.75521 -0.45144 C -0.74357 -0.42068 -0.73281 -0.38992 -0.72135 -0.35916 C -0.71753 -0.33442 -0.72396 -0.3661 -0.71059 -0.33673 C -0.70798 -0.33118 -0.70798 -0.32401 -0.7059 -0.31823 C -0.69861 -0.29741 -0.69496 -0.29695 -0.68593 -0.27729 C -0.66892 -0.24029 -0.65277 -0.20352 -0.63368 -0.1686 C -0.62326 -0.1501 -0.60486 -0.1383 -0.59201 -0.1235 C -0.58107 -0.11078 -0.57187 -0.09575 -0.56128 -0.08257 C -0.55451 -0.07424 -0.53055 -0.05551 -0.52274 -0.04973 C -0.51302 -0.04256 -0.50729 -0.04371 -0.4967 -0.03955 C -0.48003 -0.03284 -0.4651 -0.02128 -0.44896 -0.01296 C -0.44531 -0.00602 -0.44271 0.00185 -0.43819 0.00763 C -0.43576 0.01063 -0.43229 0.01202 -0.42899 0.01179 C -0.41146 0.0104 -0.41389 0.00416 -0.39965 0.00138 C -0.39305 4.39408E-6 -0.38628 0.00023 -0.37968 -0.00047 C -0.37205 -0.00532 -0.36493 -0.01272 -0.35659 -0.01504 C -0.34305 -0.01897 -0.3151 -0.01897 -0.3151 -0.01874 C -0.31406 -0.02313 -0.31475 -0.02914 -0.31198 -0.03123 C -0.30156 -0.03932 -0.28941 -0.0421 -0.27812 -0.04765 C -0.26093 -0.05597 -0.24496 -0.06915 -0.22899 -0.08049 C -0.20087 -0.10061 -0.17482 -0.12628 -0.15208 -0.15634 C -0.14843 -0.1612 -0.1467 -0.16837 -0.14288 -0.17276 C -0.1401 -0.176 -0.13646 -0.17785 -0.1335 -0.18086 C -0.12882 -0.18548 -0.12413 -0.18987 -0.11979 -0.19519 C -0.11684 -0.19889 -0.11493 -0.20375 -0.11198 -0.20745 C -0.10347 -0.21786 -0.09097 -0.22803 -0.08125 -0.23636 C -0.07413 -0.24237 -0.07552 -0.23775 -0.06892 -0.24654 C -0.05746 -0.2618 -0.04496 -0.27637 -0.0335 -0.29163 C -0.01718 -0.31337 -0.03975 -0.28631 -0.02587 -0.30805 C -0.01996 -0.31707 -0.00955 -0.32308 -0.00121 -0.32632 C 0.00191 -0.33118 0.00538 -0.33534 0.00799 -0.34066 C 0.01841 -0.36263 0.00556 -0.34991 0.02032 -0.36124 C 0.02587 -0.37697 0.01962 -0.36263 0.03108 -0.37766 C 0.03889 -0.38807 0.04236 -0.41004 0.05261 -0.41467 C 0.05469 -0.41883 0.05608 -0.42345 0.05868 -0.42692 C 0.06233 -0.43178 0.06945 -0.44126 0.06945 -0.44103 C 0.0724 -0.45098 0.07657 -0.45491 0.08021 -0.4637 C 0.08438 -0.47364 0.08681 -0.48474 0.09098 -0.49445 C 0.09341 -0.5 0.09723 -0.50463 0.09879 -0.51087 C 0.10035 -0.51712 0.10174 -0.52313 0.1033 -0.52938 C 0.10382 -0.53146 0.10486 -0.53539 0.10486 -0.53516 C 0.10434 -0.54302 0.10729 -0.55273 0.1033 -0.55805 C 0.10139 -0.5606 0.0875 -0.55528 0.08334 -0.55389 C 0.07986 -0.5451 0.07622 -0.54233 0.07101 -0.53539 C 0.06719 -0.52059 0.06702 -0.52729 0.06945 -0.51504 C 0.0816 -0.52267 0.07118 -0.51735 0.08021 -0.51087 " pathEditMode="relative" rAng="0" ptsTypes="ffffffffffffffffffffffffffffffffffffffffff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0" y="-3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"Накорми Великана".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детей в образовании существительных множественного числа.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Логопед просит детей помочь Коту в сапогах накормить Великана. С этой целью дети образуют существительные множественного числа от предложенных логопедом существительных единственного числа, обозначающих продукты питания, овощи и фрукты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конфета-конфеты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котлета-котлеты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сосиска-сосиски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огурец-огурцы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яблоко-яблоки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т.п.).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.depositphotos.com/1024768/3091/v/950/depositphotos_30913465-stock-illustration-candy-cartoon-illustration-clip-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48680"/>
            <a:ext cx="1516473" cy="1437906"/>
          </a:xfrm>
          <a:prstGeom prst="rect">
            <a:avLst/>
          </a:prstGeom>
          <a:noFill/>
        </p:spPr>
      </p:pic>
      <p:pic>
        <p:nvPicPr>
          <p:cNvPr id="17412" name="Picture 4" descr="https://previews.123rf.com/images/hatza/hatza1208/hatza120800087/15058687-Set-of-colorful-candy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54812"/>
            <a:ext cx="2016224" cy="1861130"/>
          </a:xfrm>
          <a:prstGeom prst="rect">
            <a:avLst/>
          </a:prstGeom>
          <a:noFill/>
        </p:spPr>
      </p:pic>
      <p:pic>
        <p:nvPicPr>
          <p:cNvPr id="17414" name="Picture 6" descr="https://kafevkusdnya.ru/upload/iblock/53e/53e857f15d603cc2d21473eaff334509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48" y="2132856"/>
            <a:ext cx="2160240" cy="1728192"/>
          </a:xfrm>
          <a:prstGeom prst="rect">
            <a:avLst/>
          </a:prstGeom>
          <a:noFill/>
        </p:spPr>
      </p:pic>
      <p:pic>
        <p:nvPicPr>
          <p:cNvPr id="17416" name="Picture 8" descr="http://calori.ru/products-filter/Kotlety-iz-indeyk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060848"/>
            <a:ext cx="2376263" cy="2376264"/>
          </a:xfrm>
          <a:prstGeom prst="rect">
            <a:avLst/>
          </a:prstGeom>
          <a:noFill/>
        </p:spPr>
      </p:pic>
      <p:pic>
        <p:nvPicPr>
          <p:cNvPr id="17418" name="Picture 10" descr="http://iakosmetolog.ru/wp-content/uploads/2016/04/562cdf919e65d2b43ecdc66314d87b8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49080"/>
            <a:ext cx="2292510" cy="1616220"/>
          </a:xfrm>
          <a:prstGeom prst="rect">
            <a:avLst/>
          </a:prstGeom>
          <a:noFill/>
        </p:spPr>
      </p:pic>
      <p:pic>
        <p:nvPicPr>
          <p:cNvPr id="17420" name="Picture 12" descr="http://ladychef.ru/wp-content/uploads/2012/10/bulochki-s-koritsey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293096"/>
            <a:ext cx="2417073" cy="1872208"/>
          </a:xfrm>
          <a:prstGeom prst="rect">
            <a:avLst/>
          </a:prstGeom>
          <a:noFill/>
        </p:spPr>
      </p:pic>
      <p:pic>
        <p:nvPicPr>
          <p:cNvPr id="7170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7573" y="692696"/>
            <a:ext cx="2206617" cy="1440160"/>
          </a:xfrm>
          <a:prstGeom prst="rect">
            <a:avLst/>
          </a:prstGeom>
          <a:noFill/>
        </p:spPr>
      </p:pic>
      <p:pic>
        <p:nvPicPr>
          <p:cNvPr id="21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7242" y="2492896"/>
            <a:ext cx="2316948" cy="1512168"/>
          </a:xfrm>
          <a:prstGeom prst="rect">
            <a:avLst/>
          </a:prstGeom>
          <a:noFill/>
        </p:spPr>
      </p:pic>
      <p:pic>
        <p:nvPicPr>
          <p:cNvPr id="22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4904" y="4149080"/>
            <a:ext cx="231694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razvitierebenka.info/wp-content/gallery/kartochki-frukty-ovoshhi-yagody/%D0%BE%D0%B3%D1%83%D1%80%D0%B5%D1%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1731982" cy="1645383"/>
          </a:xfrm>
          <a:prstGeom prst="rect">
            <a:avLst/>
          </a:prstGeom>
          <a:noFill/>
        </p:spPr>
      </p:pic>
      <p:pic>
        <p:nvPicPr>
          <p:cNvPr id="3" name="Picture 16" descr="http://hectare-agro.com.ua/image/catalog/cat/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48680"/>
            <a:ext cx="2070108" cy="1552582"/>
          </a:xfrm>
          <a:prstGeom prst="rect">
            <a:avLst/>
          </a:prstGeom>
          <a:noFill/>
        </p:spPr>
      </p:pic>
      <p:pic>
        <p:nvPicPr>
          <p:cNvPr id="4" name="Picture 18" descr="https://s2.hostingkartinok.com/uploads/images/2012/11/3527bb4b0041a2403e5d495b56e04ba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76872"/>
            <a:ext cx="1656184" cy="1656184"/>
          </a:xfrm>
          <a:prstGeom prst="rect">
            <a:avLst/>
          </a:prstGeom>
          <a:noFill/>
        </p:spPr>
      </p:pic>
      <p:pic>
        <p:nvPicPr>
          <p:cNvPr id="5" name="Picture 20" descr="http://vegecrimea.ru/sites/default/files/mac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369930"/>
            <a:ext cx="2351814" cy="1664307"/>
          </a:xfrm>
          <a:prstGeom prst="rect">
            <a:avLst/>
          </a:prstGeom>
          <a:noFill/>
        </p:spPr>
      </p:pic>
      <p:pic>
        <p:nvPicPr>
          <p:cNvPr id="6" name="Picture 22" descr="http://www.b12patch.com/wp-content/uploads/2011/02/ripe_tomato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437112"/>
            <a:ext cx="2106279" cy="1684179"/>
          </a:xfrm>
          <a:prstGeom prst="rect">
            <a:avLst/>
          </a:prstGeom>
          <a:noFill/>
        </p:spPr>
      </p:pic>
      <p:pic>
        <p:nvPicPr>
          <p:cNvPr id="7" name="Picture 24" descr="http://womanadvice.ru/sites/default/files/mozhno_li_pomidory_pri_grudnom_vskarmlivanii_0.jpg.crop_displa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653136"/>
            <a:ext cx="2268252" cy="1512168"/>
          </a:xfrm>
          <a:prstGeom prst="rect">
            <a:avLst/>
          </a:prstGeom>
          <a:noFill/>
        </p:spPr>
      </p:pic>
      <p:pic>
        <p:nvPicPr>
          <p:cNvPr id="8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692696"/>
            <a:ext cx="2206617" cy="1440160"/>
          </a:xfrm>
          <a:prstGeom prst="rect">
            <a:avLst/>
          </a:prstGeom>
          <a:noFill/>
        </p:spPr>
      </p:pic>
      <p:pic>
        <p:nvPicPr>
          <p:cNvPr id="9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492896"/>
            <a:ext cx="2206617" cy="1440160"/>
          </a:xfrm>
          <a:prstGeom prst="rect">
            <a:avLst/>
          </a:prstGeom>
          <a:noFill/>
        </p:spPr>
      </p:pic>
      <p:pic>
        <p:nvPicPr>
          <p:cNvPr id="10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25144"/>
            <a:ext cx="2206617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malo.net/uploads/posts/2013-04/1366570336_2mq8ygmxtpfizhe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92696"/>
            <a:ext cx="1994068" cy="1080120"/>
          </a:xfrm>
          <a:prstGeom prst="rect">
            <a:avLst/>
          </a:prstGeom>
          <a:noFill/>
        </p:spPr>
      </p:pic>
      <p:pic>
        <p:nvPicPr>
          <p:cNvPr id="3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2206617" cy="1440160"/>
          </a:xfrm>
          <a:prstGeom prst="rect">
            <a:avLst/>
          </a:prstGeom>
          <a:noFill/>
        </p:spPr>
      </p:pic>
      <p:pic>
        <p:nvPicPr>
          <p:cNvPr id="25604" name="Picture 4" descr="http://domosed.vl.ru/upload/iblock/b33/b33c02922d8905951b7eeb4306b6f12a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78562"/>
            <a:ext cx="3096344" cy="1904892"/>
          </a:xfrm>
          <a:prstGeom prst="rect">
            <a:avLst/>
          </a:prstGeom>
          <a:noFill/>
        </p:spPr>
      </p:pic>
      <p:pic>
        <p:nvPicPr>
          <p:cNvPr id="25606" name="Picture 6" descr="http://otvet.imgsmail.ru/download/193959795_6f3c38bd9bfe3ddcbca51dce54dd6a61_8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060848"/>
            <a:ext cx="2636600" cy="2016224"/>
          </a:xfrm>
          <a:prstGeom prst="rect">
            <a:avLst/>
          </a:prstGeom>
          <a:noFill/>
        </p:spPr>
      </p:pic>
      <p:pic>
        <p:nvPicPr>
          <p:cNvPr id="6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2206617" cy="1440160"/>
          </a:xfrm>
          <a:prstGeom prst="rect">
            <a:avLst/>
          </a:prstGeom>
          <a:noFill/>
        </p:spPr>
      </p:pic>
      <p:pic>
        <p:nvPicPr>
          <p:cNvPr id="25608" name="Picture 8" descr="http://img0.liveinternet.ru/images/attach/c/4/82/672/82672700_large_59243c6b404e1f9699ce3f3037433a2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988840"/>
            <a:ext cx="3021750" cy="2063289"/>
          </a:xfrm>
          <a:prstGeom prst="rect">
            <a:avLst/>
          </a:prstGeom>
          <a:noFill/>
        </p:spPr>
      </p:pic>
      <p:pic>
        <p:nvPicPr>
          <p:cNvPr id="25610" name="Picture 10" descr="https://zavod-alyoshina.ru/wp-content/uploads/2016/07/0030_bar_chai_ma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93096"/>
            <a:ext cx="2088232" cy="2088232"/>
          </a:xfrm>
          <a:prstGeom prst="rect">
            <a:avLst/>
          </a:prstGeom>
          <a:noFill/>
        </p:spPr>
      </p:pic>
      <p:pic>
        <p:nvPicPr>
          <p:cNvPr id="9" name="Picture 2" descr="https://altclub.biz/files/09b132f4/137/preview_a11235062fd641ea665ea9e5e6775d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09120"/>
            <a:ext cx="2206617" cy="1440160"/>
          </a:xfrm>
          <a:prstGeom prst="rect">
            <a:avLst/>
          </a:prstGeom>
          <a:noFill/>
        </p:spPr>
      </p:pic>
      <p:pic>
        <p:nvPicPr>
          <p:cNvPr id="25612" name="Picture 12" descr="http://vev.ru/wp-content/uploads/2014/11/sushki-s-mako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861048"/>
            <a:ext cx="3218432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267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43</cp:revision>
  <dcterms:created xsi:type="dcterms:W3CDTF">2015-06-20T16:52:31Z</dcterms:created>
  <dcterms:modified xsi:type="dcterms:W3CDTF">2022-12-26T08:01:15Z</dcterms:modified>
</cp:coreProperties>
</file>