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296" r:id="rId2"/>
    <p:sldId id="297" r:id="rId3"/>
    <p:sldId id="404" r:id="rId4"/>
    <p:sldId id="391" r:id="rId5"/>
    <p:sldId id="399" r:id="rId6"/>
    <p:sldId id="400" r:id="rId7"/>
    <p:sldId id="485" r:id="rId8"/>
    <p:sldId id="429" r:id="rId9"/>
    <p:sldId id="471" r:id="rId10"/>
    <p:sldId id="472" r:id="rId11"/>
    <p:sldId id="490" r:id="rId12"/>
    <p:sldId id="473" r:id="rId13"/>
    <p:sldId id="491" r:id="rId14"/>
    <p:sldId id="474" r:id="rId15"/>
    <p:sldId id="476" r:id="rId16"/>
    <p:sldId id="492" r:id="rId17"/>
    <p:sldId id="493" r:id="rId18"/>
    <p:sldId id="494" r:id="rId19"/>
    <p:sldId id="495" r:id="rId20"/>
    <p:sldId id="28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B2B2"/>
    <a:srgbClr val="C0C0C0"/>
    <a:srgbClr val="DDDDDD"/>
    <a:srgbClr val="0099CC"/>
    <a:srgbClr val="000000"/>
    <a:srgbClr val="808080"/>
    <a:srgbClr val="5F5F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09" autoAdjust="0"/>
    <p:restoredTop sz="94660"/>
  </p:normalViewPr>
  <p:slideViewPr>
    <p:cSldViewPr>
      <p:cViewPr>
        <p:scale>
          <a:sx n="60" d="100"/>
          <a:sy n="60" d="100"/>
        </p:scale>
        <p:origin x="-1086" y="-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7636929230085568E-2"/>
          <c:y val="0.15467568448018634"/>
          <c:w val="0.96472614153982894"/>
          <c:h val="0.767319622955453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ВПП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12 ч</a:t>
                    </a:r>
                    <a:r>
                      <a:rPr lang="ru-RU" dirty="0" smtClean="0"/>
                      <a:t>асов</a:t>
                    </a:r>
                    <a:r>
                      <a:rPr lang="ru-RU" baseline="0" dirty="0" smtClean="0"/>
                      <a:t> </a:t>
                    </a:r>
                    <a:endParaRPr lang="ru-RU" baseline="0" dirty="0"/>
                  </a:p>
                  <a:p>
                    <a:r>
                      <a:rPr lang="ru-RU" baseline="0" dirty="0"/>
                      <a:t> </a:t>
                    </a:r>
                    <a:endParaRPr lang="ru-RU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D1-442E-8AA4-E055F2C42B4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/>
                      <a:t>1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/>
                      <a:t>часов </a:t>
                    </a:r>
                  </a:p>
                  <a:p>
                    <a:r>
                      <a:rPr lang="ru-RU" baseline="0" dirty="0" smtClean="0"/>
                      <a:t>45 </a:t>
                    </a:r>
                    <a:r>
                      <a:rPr lang="ru-RU" baseline="0" dirty="0"/>
                      <a:t>минут</a:t>
                    </a:r>
                    <a:endParaRPr lang="ru-RU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1-442E-8AA4-E055F2C42B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часов </a:t>
                    </a:r>
                  </a:p>
                  <a:p>
                    <a:r>
                      <a:rPr lang="ru-RU" dirty="0" smtClean="0"/>
                      <a:t>50 </a:t>
                    </a:r>
                    <a:r>
                      <a:rPr lang="ru-RU" dirty="0"/>
                      <a:t>минут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D1-442E-8AA4-E055F2C42B4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часов </a:t>
                    </a:r>
                  </a:p>
                  <a:p>
                    <a:r>
                      <a:rPr lang="ru-RU" dirty="0"/>
                      <a:t>2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/>
                      <a:t>минут</a:t>
                    </a:r>
                    <a:endParaRPr lang="ru-RU" dirty="0"/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D1-442E-8AA4-E055F2C42B46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проекта</c:v>
                </c:pt>
                <c:pt idx="1">
                  <c:v>1 анализ</c:v>
                </c:pt>
                <c:pt idx="2">
                  <c:v>2 анализ</c:v>
                </c:pt>
                <c:pt idx="3">
                  <c:v>3 анализ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1475</c:v>
                </c:pt>
                <c:pt idx="1">
                  <c:v>560</c:v>
                </c:pt>
                <c:pt idx="2">
                  <c:v>550</c:v>
                </c:pt>
                <c:pt idx="3">
                  <c:v>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1-442E-8AA4-E055F2C42B46}"/>
            </c:ext>
          </c:extLst>
        </c:ser>
        <c:dLbls>
          <c:showVal val="1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axId val="112264704"/>
        <c:axId val="112266240"/>
      </c:lineChart>
      <c:catAx>
        <c:axId val="11226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66240"/>
        <c:crosses val="autoZero"/>
        <c:auto val="1"/>
        <c:lblAlgn val="ctr"/>
        <c:lblOffset val="100"/>
      </c:catAx>
      <c:valAx>
        <c:axId val="1122662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226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60000"/>
        <a:lumOff val="400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2B212-17B9-42A2-810C-35342E7E5A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465E6-4EBE-45A0-B247-DA68F6B16D0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Больничный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лист и отпуска сотрудников</a:t>
          </a:r>
          <a:endParaRPr lang="ru-RU" sz="1400" dirty="0">
            <a:solidFill>
              <a:schemeClr val="tx1"/>
            </a:solidFill>
          </a:endParaRPr>
        </a:p>
      </dgm:t>
    </dgm:pt>
    <dgm:pt modelId="{912DDC44-146C-4389-9AFC-18C3C40D19C4}" type="parTrans" cxnId="{9C540409-8E0B-4C28-8CC7-77939ECCC512}">
      <dgm:prSet/>
      <dgm:spPr/>
      <dgm:t>
        <a:bodyPr/>
        <a:lstStyle/>
        <a:p>
          <a:endParaRPr lang="ru-RU"/>
        </a:p>
      </dgm:t>
    </dgm:pt>
    <dgm:pt modelId="{B263C9C7-A4A1-47F7-AC52-2BEE37744FDF}" type="sibTrans" cxnId="{9C540409-8E0B-4C28-8CC7-77939ECCC512}">
      <dgm:prSet/>
      <dgm:spPr/>
      <dgm:t>
        <a:bodyPr/>
        <a:lstStyle/>
        <a:p>
          <a:endParaRPr lang="ru-RU"/>
        </a:p>
      </dgm:t>
    </dgm:pt>
    <dgm:pt modelId="{445D77F1-AF1F-4075-B5CA-207430D844D7}">
      <dgm:prSet phldrT="[Текст]" custT="1"/>
      <dgm:spPr/>
      <dgm:t>
        <a:bodyPr/>
        <a:lstStyle/>
        <a:p>
          <a:r>
            <a:rPr lang="ru-RU" sz="1400" dirty="0"/>
            <a:t>Электронный  инструктаж и тестирование</a:t>
          </a:r>
        </a:p>
      </dgm:t>
    </dgm:pt>
    <dgm:pt modelId="{D6C79611-8D31-49FE-A68C-BCE8CF6FD02F}" type="parTrans" cxnId="{568965A8-371A-4DD9-B770-203099E40493}">
      <dgm:prSet/>
      <dgm:spPr/>
      <dgm:t>
        <a:bodyPr/>
        <a:lstStyle/>
        <a:p>
          <a:endParaRPr lang="ru-RU"/>
        </a:p>
      </dgm:t>
    </dgm:pt>
    <dgm:pt modelId="{9D511480-A410-4A0A-AA5A-A8BA660AB02D}" type="sibTrans" cxnId="{568965A8-371A-4DD9-B770-203099E40493}">
      <dgm:prSet/>
      <dgm:spPr/>
      <dgm:t>
        <a:bodyPr/>
        <a:lstStyle/>
        <a:p>
          <a:endParaRPr lang="ru-RU"/>
        </a:p>
      </dgm:t>
    </dgm:pt>
    <dgm:pt modelId="{88BA571A-C200-4844-996F-5E61D1E0C7E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Невозможность 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покинуть рабочее место</a:t>
          </a:r>
          <a:endParaRPr lang="ru-RU" sz="1400" dirty="0"/>
        </a:p>
      </dgm:t>
    </dgm:pt>
    <dgm:pt modelId="{D09BD3B9-74BA-4B3E-AA29-2D8ADB8E2C27}" type="parTrans" cxnId="{BF97623A-3C38-46DF-8F46-0FFC651E9F68}">
      <dgm:prSet/>
      <dgm:spPr/>
      <dgm:t>
        <a:bodyPr/>
        <a:lstStyle/>
        <a:p>
          <a:endParaRPr lang="ru-RU"/>
        </a:p>
      </dgm:t>
    </dgm:pt>
    <dgm:pt modelId="{F964380F-D925-4197-87C5-F26474976B46}" type="sibTrans" cxnId="{BF97623A-3C38-46DF-8F46-0FFC651E9F68}">
      <dgm:prSet/>
      <dgm:spPr/>
      <dgm:t>
        <a:bodyPr/>
        <a:lstStyle/>
        <a:p>
          <a:endParaRPr lang="ru-RU"/>
        </a:p>
      </dgm:t>
    </dgm:pt>
    <dgm:pt modelId="{610E3BD9-C1F6-4136-B200-0C9080C21676}">
      <dgm:prSet phldrT="[Текст]" custT="1"/>
      <dgm:spPr/>
      <dgm:t>
        <a:bodyPr/>
        <a:lstStyle/>
        <a:p>
          <a:r>
            <a:rPr lang="ru-RU" sz="1400" dirty="0"/>
            <a:t>Электронный  инструктаж и тестирование</a:t>
          </a:r>
        </a:p>
      </dgm:t>
    </dgm:pt>
    <dgm:pt modelId="{CB41F25D-D765-4F96-999B-C420E10A7872}" type="parTrans" cxnId="{BC957153-6510-47BE-86FE-670DC5FB582A}">
      <dgm:prSet/>
      <dgm:spPr/>
      <dgm:t>
        <a:bodyPr/>
        <a:lstStyle/>
        <a:p>
          <a:endParaRPr lang="ru-RU"/>
        </a:p>
      </dgm:t>
    </dgm:pt>
    <dgm:pt modelId="{B721EC4D-CEED-41AD-89AA-D4E10BA17F93}" type="sibTrans" cxnId="{BC957153-6510-47BE-86FE-670DC5FB582A}">
      <dgm:prSet/>
      <dgm:spPr/>
      <dgm:t>
        <a:bodyPr/>
        <a:lstStyle/>
        <a:p>
          <a:endParaRPr lang="ru-RU"/>
        </a:p>
      </dgm:t>
    </dgm:pt>
    <dgm:pt modelId="{DF5E1C67-8B35-4723-8696-EF9A570F3CF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Территориальный 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разброс</a:t>
          </a:r>
          <a:endParaRPr lang="ru-RU" sz="1400" dirty="0"/>
        </a:p>
      </dgm:t>
    </dgm:pt>
    <dgm:pt modelId="{E3587F62-D859-4342-8D05-874045F5BD4A}" type="parTrans" cxnId="{0DF10437-255A-413D-A85D-B300C820AA31}">
      <dgm:prSet/>
      <dgm:spPr/>
      <dgm:t>
        <a:bodyPr/>
        <a:lstStyle/>
        <a:p>
          <a:endParaRPr lang="ru-RU"/>
        </a:p>
      </dgm:t>
    </dgm:pt>
    <dgm:pt modelId="{C15D5870-1870-4D38-B915-70DFC407AE6F}" type="sibTrans" cxnId="{0DF10437-255A-413D-A85D-B300C820AA31}">
      <dgm:prSet/>
      <dgm:spPr/>
      <dgm:t>
        <a:bodyPr/>
        <a:lstStyle/>
        <a:p>
          <a:endParaRPr lang="ru-RU"/>
        </a:p>
      </dgm:t>
    </dgm:pt>
    <dgm:pt modelId="{5522E59B-E21F-4591-B18E-24653C2B6A55}">
      <dgm:prSet custT="1"/>
      <dgm:spPr/>
      <dgm:t>
        <a:bodyPr/>
        <a:lstStyle/>
        <a:p>
          <a:r>
            <a:rPr lang="ru-RU" sz="1400" dirty="0"/>
            <a:t>Электронный  инструктаж и тестирование</a:t>
          </a:r>
        </a:p>
      </dgm:t>
    </dgm:pt>
    <dgm:pt modelId="{FDE26A89-AD4F-4049-83B1-DB638BAFD001}" type="sibTrans" cxnId="{E95D57CC-DBAC-491B-9AE2-E523E43E7122}">
      <dgm:prSet/>
      <dgm:spPr/>
      <dgm:t>
        <a:bodyPr/>
        <a:lstStyle/>
        <a:p>
          <a:endParaRPr lang="ru-RU"/>
        </a:p>
      </dgm:t>
    </dgm:pt>
    <dgm:pt modelId="{691949EE-BD07-45C9-99A5-19F10B15FBE1}" type="parTrans" cxnId="{E95D57CC-DBAC-491B-9AE2-E523E43E7122}">
      <dgm:prSet/>
      <dgm:spPr/>
      <dgm:t>
        <a:bodyPr/>
        <a:lstStyle/>
        <a:p>
          <a:endParaRPr lang="ru-RU"/>
        </a:p>
      </dgm:t>
    </dgm:pt>
    <dgm:pt modelId="{66437D2D-200B-4909-A20A-2FA4D7742755}">
      <dgm:prSet phldrT="[Текст]" phldr="1"/>
      <dgm:spPr/>
      <dgm:t>
        <a:bodyPr/>
        <a:lstStyle/>
        <a:p>
          <a:endParaRPr lang="ru-RU" sz="900" dirty="0"/>
        </a:p>
      </dgm:t>
    </dgm:pt>
    <dgm:pt modelId="{6C374BEF-5699-471E-BB30-C8ACE1B54B9F}" type="sibTrans" cxnId="{4D09F25A-A9BA-4D6A-B61D-C1A3807E844F}">
      <dgm:prSet/>
      <dgm:spPr/>
      <dgm:t>
        <a:bodyPr/>
        <a:lstStyle/>
        <a:p>
          <a:endParaRPr lang="ru-RU"/>
        </a:p>
      </dgm:t>
    </dgm:pt>
    <dgm:pt modelId="{18D10082-540F-41FE-AF92-AB6CC78A8E0F}" type="parTrans" cxnId="{4D09F25A-A9BA-4D6A-B61D-C1A3807E844F}">
      <dgm:prSet/>
      <dgm:spPr/>
      <dgm:t>
        <a:bodyPr/>
        <a:lstStyle/>
        <a:p>
          <a:endParaRPr lang="ru-RU"/>
        </a:p>
      </dgm:t>
    </dgm:pt>
    <dgm:pt modelId="{FF6515FD-17E9-4EFF-9AFA-6C0EAC2946E8}" type="pres">
      <dgm:prSet presAssocID="{2A22B212-17B9-42A2-810C-35342E7E5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8164D-2FED-46B0-81D9-C679C12CBB18}" type="pres">
      <dgm:prSet presAssocID="{724465E6-4EBE-45A0-B247-DA68F6B16D07}" presName="linNode" presStyleCnt="0"/>
      <dgm:spPr/>
    </dgm:pt>
    <dgm:pt modelId="{90CE6950-125B-44B5-A200-18411FECB30B}" type="pres">
      <dgm:prSet presAssocID="{724465E6-4EBE-45A0-B247-DA68F6B16D0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52B93-3C85-4560-BC7E-7F8B324F41F6}" type="pres">
      <dgm:prSet presAssocID="{724465E6-4EBE-45A0-B247-DA68F6B16D0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0C141-A9E2-401A-9E85-5477C233B1A0}" type="pres">
      <dgm:prSet presAssocID="{B263C9C7-A4A1-47F7-AC52-2BEE37744FDF}" presName="sp" presStyleCnt="0"/>
      <dgm:spPr/>
    </dgm:pt>
    <dgm:pt modelId="{8367864F-B8AD-4D9D-831C-E9FDB719F181}" type="pres">
      <dgm:prSet presAssocID="{88BA571A-C200-4844-996F-5E61D1E0C7E6}" presName="linNode" presStyleCnt="0"/>
      <dgm:spPr/>
    </dgm:pt>
    <dgm:pt modelId="{C2F487F0-8B5C-4084-B7F6-39D4C9E45173}" type="pres">
      <dgm:prSet presAssocID="{88BA571A-C200-4844-996F-5E61D1E0C7E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70DBE-0596-4DAC-8082-1EC2B5FBB18E}" type="pres">
      <dgm:prSet presAssocID="{88BA571A-C200-4844-996F-5E61D1E0C7E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AEA21-FBBB-4E7D-8B5C-CA510822BB55}" type="pres">
      <dgm:prSet presAssocID="{F964380F-D925-4197-87C5-F26474976B46}" presName="sp" presStyleCnt="0"/>
      <dgm:spPr/>
    </dgm:pt>
    <dgm:pt modelId="{DE7DA4F3-C557-4070-92FC-CF991A4FC4B4}" type="pres">
      <dgm:prSet presAssocID="{DF5E1C67-8B35-4723-8696-EF9A570F3CFD}" presName="linNode" presStyleCnt="0"/>
      <dgm:spPr/>
    </dgm:pt>
    <dgm:pt modelId="{782560EA-A934-414A-8CF1-49909199B628}" type="pres">
      <dgm:prSet presAssocID="{DF5E1C67-8B35-4723-8696-EF9A570F3C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A0FA2-0523-44A3-A5A1-6EE24F94548E}" type="pres">
      <dgm:prSet presAssocID="{DF5E1C67-8B35-4723-8696-EF9A570F3C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7623A-3C38-46DF-8F46-0FFC651E9F68}" srcId="{2A22B212-17B9-42A2-810C-35342E7E5A79}" destId="{88BA571A-C200-4844-996F-5E61D1E0C7E6}" srcOrd="1" destOrd="0" parTransId="{D09BD3B9-74BA-4B3E-AA29-2D8ADB8E2C27}" sibTransId="{F964380F-D925-4197-87C5-F26474976B46}"/>
    <dgm:cxn modelId="{0DF10437-255A-413D-A85D-B300C820AA31}" srcId="{2A22B212-17B9-42A2-810C-35342E7E5A79}" destId="{DF5E1C67-8B35-4723-8696-EF9A570F3CFD}" srcOrd="2" destOrd="0" parTransId="{E3587F62-D859-4342-8D05-874045F5BD4A}" sibTransId="{C15D5870-1870-4D38-B915-70DFC407AE6F}"/>
    <dgm:cxn modelId="{4D09F25A-A9BA-4D6A-B61D-C1A3807E844F}" srcId="{DF5E1C67-8B35-4723-8696-EF9A570F3CFD}" destId="{66437D2D-200B-4909-A20A-2FA4D7742755}" srcOrd="0" destOrd="0" parTransId="{18D10082-540F-41FE-AF92-AB6CC78A8E0F}" sibTransId="{6C374BEF-5699-471E-BB30-C8ACE1B54B9F}"/>
    <dgm:cxn modelId="{D248ECFB-6823-46EB-9C81-CFCDA65C6A7A}" type="presOf" srcId="{66437D2D-200B-4909-A20A-2FA4D7742755}" destId="{A32A0FA2-0523-44A3-A5A1-6EE24F94548E}" srcOrd="0" destOrd="0" presId="urn:microsoft.com/office/officeart/2005/8/layout/vList5"/>
    <dgm:cxn modelId="{3738D935-40C8-4E4C-80C3-4E23B6C3DA05}" type="presOf" srcId="{724465E6-4EBE-45A0-B247-DA68F6B16D07}" destId="{90CE6950-125B-44B5-A200-18411FECB30B}" srcOrd="0" destOrd="0" presId="urn:microsoft.com/office/officeart/2005/8/layout/vList5"/>
    <dgm:cxn modelId="{4AE45BAA-74C1-4996-9694-1D0F5328D6A0}" type="presOf" srcId="{445D77F1-AF1F-4075-B5CA-207430D844D7}" destId="{61452B93-3C85-4560-BC7E-7F8B324F41F6}" srcOrd="0" destOrd="0" presId="urn:microsoft.com/office/officeart/2005/8/layout/vList5"/>
    <dgm:cxn modelId="{BC957153-6510-47BE-86FE-670DC5FB582A}" srcId="{88BA571A-C200-4844-996F-5E61D1E0C7E6}" destId="{610E3BD9-C1F6-4136-B200-0C9080C21676}" srcOrd="0" destOrd="0" parTransId="{CB41F25D-D765-4F96-999B-C420E10A7872}" sibTransId="{B721EC4D-CEED-41AD-89AA-D4E10BA17F93}"/>
    <dgm:cxn modelId="{8AA78974-FD88-4C30-BD2F-70E44D13EF13}" type="presOf" srcId="{610E3BD9-C1F6-4136-B200-0C9080C21676}" destId="{AE570DBE-0596-4DAC-8082-1EC2B5FBB18E}" srcOrd="0" destOrd="0" presId="urn:microsoft.com/office/officeart/2005/8/layout/vList5"/>
    <dgm:cxn modelId="{568965A8-371A-4DD9-B770-203099E40493}" srcId="{724465E6-4EBE-45A0-B247-DA68F6B16D07}" destId="{445D77F1-AF1F-4075-B5CA-207430D844D7}" srcOrd="0" destOrd="0" parTransId="{D6C79611-8D31-49FE-A68C-BCE8CF6FD02F}" sibTransId="{9D511480-A410-4A0A-AA5A-A8BA660AB02D}"/>
    <dgm:cxn modelId="{66C4A731-90F7-4239-B19D-B1D127EA2DBB}" type="presOf" srcId="{88BA571A-C200-4844-996F-5E61D1E0C7E6}" destId="{C2F487F0-8B5C-4084-B7F6-39D4C9E45173}" srcOrd="0" destOrd="0" presId="urn:microsoft.com/office/officeart/2005/8/layout/vList5"/>
    <dgm:cxn modelId="{93F8B898-0B6F-4961-91F4-0127E0596725}" type="presOf" srcId="{2A22B212-17B9-42A2-810C-35342E7E5A79}" destId="{FF6515FD-17E9-4EFF-9AFA-6C0EAC2946E8}" srcOrd="0" destOrd="0" presId="urn:microsoft.com/office/officeart/2005/8/layout/vList5"/>
    <dgm:cxn modelId="{64D4314B-C62B-4D56-9068-589EA92EBE47}" type="presOf" srcId="{5522E59B-E21F-4591-B18E-24653C2B6A55}" destId="{A32A0FA2-0523-44A3-A5A1-6EE24F94548E}" srcOrd="0" destOrd="1" presId="urn:microsoft.com/office/officeart/2005/8/layout/vList5"/>
    <dgm:cxn modelId="{1147856D-6241-405F-B515-D52E18257780}" type="presOf" srcId="{DF5E1C67-8B35-4723-8696-EF9A570F3CFD}" destId="{782560EA-A934-414A-8CF1-49909199B628}" srcOrd="0" destOrd="0" presId="urn:microsoft.com/office/officeart/2005/8/layout/vList5"/>
    <dgm:cxn modelId="{E95D57CC-DBAC-491B-9AE2-E523E43E7122}" srcId="{DF5E1C67-8B35-4723-8696-EF9A570F3CFD}" destId="{5522E59B-E21F-4591-B18E-24653C2B6A55}" srcOrd="1" destOrd="0" parTransId="{691949EE-BD07-45C9-99A5-19F10B15FBE1}" sibTransId="{FDE26A89-AD4F-4049-83B1-DB638BAFD001}"/>
    <dgm:cxn modelId="{9C540409-8E0B-4C28-8CC7-77939ECCC512}" srcId="{2A22B212-17B9-42A2-810C-35342E7E5A79}" destId="{724465E6-4EBE-45A0-B247-DA68F6B16D07}" srcOrd="0" destOrd="0" parTransId="{912DDC44-146C-4389-9AFC-18C3C40D19C4}" sibTransId="{B263C9C7-A4A1-47F7-AC52-2BEE37744FDF}"/>
    <dgm:cxn modelId="{2F88442B-0260-4A42-8DAE-D044B260F3A1}" type="presParOf" srcId="{FF6515FD-17E9-4EFF-9AFA-6C0EAC2946E8}" destId="{AE18164D-2FED-46B0-81D9-C679C12CBB18}" srcOrd="0" destOrd="0" presId="urn:microsoft.com/office/officeart/2005/8/layout/vList5"/>
    <dgm:cxn modelId="{423D64BF-6524-4180-83EB-089951FCC3F7}" type="presParOf" srcId="{AE18164D-2FED-46B0-81D9-C679C12CBB18}" destId="{90CE6950-125B-44B5-A200-18411FECB30B}" srcOrd="0" destOrd="0" presId="urn:microsoft.com/office/officeart/2005/8/layout/vList5"/>
    <dgm:cxn modelId="{64B64D49-A045-445D-A1BE-4832157B4F22}" type="presParOf" srcId="{AE18164D-2FED-46B0-81D9-C679C12CBB18}" destId="{61452B93-3C85-4560-BC7E-7F8B324F41F6}" srcOrd="1" destOrd="0" presId="urn:microsoft.com/office/officeart/2005/8/layout/vList5"/>
    <dgm:cxn modelId="{C08562F1-BAA3-4620-9B77-2F5EE5DD643D}" type="presParOf" srcId="{FF6515FD-17E9-4EFF-9AFA-6C0EAC2946E8}" destId="{C090C141-A9E2-401A-9E85-5477C233B1A0}" srcOrd="1" destOrd="0" presId="urn:microsoft.com/office/officeart/2005/8/layout/vList5"/>
    <dgm:cxn modelId="{B797EC08-A63E-4D65-9E68-A3C4AD25170C}" type="presParOf" srcId="{FF6515FD-17E9-4EFF-9AFA-6C0EAC2946E8}" destId="{8367864F-B8AD-4D9D-831C-E9FDB719F181}" srcOrd="2" destOrd="0" presId="urn:microsoft.com/office/officeart/2005/8/layout/vList5"/>
    <dgm:cxn modelId="{9FB447DC-708A-4072-B210-B3E154440A53}" type="presParOf" srcId="{8367864F-B8AD-4D9D-831C-E9FDB719F181}" destId="{C2F487F0-8B5C-4084-B7F6-39D4C9E45173}" srcOrd="0" destOrd="0" presId="urn:microsoft.com/office/officeart/2005/8/layout/vList5"/>
    <dgm:cxn modelId="{CACB941F-CB3E-42AB-B87B-764538A96F2C}" type="presParOf" srcId="{8367864F-B8AD-4D9D-831C-E9FDB719F181}" destId="{AE570DBE-0596-4DAC-8082-1EC2B5FBB18E}" srcOrd="1" destOrd="0" presId="urn:microsoft.com/office/officeart/2005/8/layout/vList5"/>
    <dgm:cxn modelId="{8B2C70ED-BE16-4F23-BD20-CF03FC8EC013}" type="presParOf" srcId="{FF6515FD-17E9-4EFF-9AFA-6C0EAC2946E8}" destId="{651AEA21-FBBB-4E7D-8B5C-CA510822BB55}" srcOrd="3" destOrd="0" presId="urn:microsoft.com/office/officeart/2005/8/layout/vList5"/>
    <dgm:cxn modelId="{9A84A9FE-8500-4491-9847-8B717067DF16}" type="presParOf" srcId="{FF6515FD-17E9-4EFF-9AFA-6C0EAC2946E8}" destId="{DE7DA4F3-C557-4070-92FC-CF991A4FC4B4}" srcOrd="4" destOrd="0" presId="urn:microsoft.com/office/officeart/2005/8/layout/vList5"/>
    <dgm:cxn modelId="{25A6A777-F694-49D8-88FD-B92ED1DA881E}" type="presParOf" srcId="{DE7DA4F3-C557-4070-92FC-CF991A4FC4B4}" destId="{782560EA-A934-414A-8CF1-49909199B628}" srcOrd="0" destOrd="0" presId="urn:microsoft.com/office/officeart/2005/8/layout/vList5"/>
    <dgm:cxn modelId="{94183A28-8B82-439E-8F87-3F3C4A7335FC}" type="presParOf" srcId="{DE7DA4F3-C557-4070-92FC-CF991A4FC4B4}" destId="{A32A0FA2-0523-44A3-A5A1-6EE24F94548E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77768-D663-4EAA-BB16-9BEAF170FC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0B2BDB-2FC2-4F20-98C8-4EA8BF3B0A4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Неполное 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усвоение информации</a:t>
          </a:r>
          <a:endParaRPr lang="ru-RU" sz="1400" dirty="0"/>
        </a:p>
      </dgm:t>
    </dgm:pt>
    <dgm:pt modelId="{2593AAC3-3406-4C6F-B84C-91AD150FFD94}" type="parTrans" cxnId="{BA72D39F-4342-436F-A0FD-0DA1CF38431E}">
      <dgm:prSet/>
      <dgm:spPr/>
      <dgm:t>
        <a:bodyPr/>
        <a:lstStyle/>
        <a:p>
          <a:endParaRPr lang="ru-RU"/>
        </a:p>
      </dgm:t>
    </dgm:pt>
    <dgm:pt modelId="{473CC669-A521-4AF6-BC06-47D6FF3366F4}" type="sibTrans" cxnId="{BA72D39F-4342-436F-A0FD-0DA1CF38431E}">
      <dgm:prSet/>
      <dgm:spPr/>
      <dgm:t>
        <a:bodyPr/>
        <a:lstStyle/>
        <a:p>
          <a:endParaRPr lang="ru-RU"/>
        </a:p>
      </dgm:t>
    </dgm:pt>
    <dgm:pt modelId="{1B6FFB5A-3774-4BBA-A61F-E08B3F6B9A90}">
      <dgm:prSet phldrT="[Текст]" custT="1"/>
      <dgm:spPr/>
      <dgm:t>
        <a:bodyPr/>
        <a:lstStyle/>
        <a:p>
          <a:r>
            <a:rPr lang="ru-RU" sz="1400" dirty="0"/>
            <a:t>Электронная инструкция доступная в любое время, в любом месте</a:t>
          </a:r>
        </a:p>
      </dgm:t>
    </dgm:pt>
    <dgm:pt modelId="{F14096E7-930F-4BD9-90B6-341C3079D16F}" type="parTrans" cxnId="{38B37AD0-9DD8-4901-8354-728401E8E77A}">
      <dgm:prSet/>
      <dgm:spPr/>
      <dgm:t>
        <a:bodyPr/>
        <a:lstStyle/>
        <a:p>
          <a:endParaRPr lang="ru-RU"/>
        </a:p>
      </dgm:t>
    </dgm:pt>
    <dgm:pt modelId="{2DB8B5C5-A949-463C-9DC7-7F7A66CF17D2}" type="sibTrans" cxnId="{38B37AD0-9DD8-4901-8354-728401E8E77A}">
      <dgm:prSet/>
      <dgm:spPr/>
      <dgm:t>
        <a:bodyPr/>
        <a:lstStyle/>
        <a:p>
          <a:endParaRPr lang="ru-RU"/>
        </a:p>
      </dgm:t>
    </dgm:pt>
    <dgm:pt modelId="{CEAE6D72-9301-40B2-86AB-D9178E8B6A0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Большой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 бумаги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500" dirty="0">
            <a:solidFill>
              <a:schemeClr val="tx1"/>
            </a:solidFill>
          </a:endParaRPr>
        </a:p>
      </dgm:t>
    </dgm:pt>
    <dgm:pt modelId="{228A7B38-285F-4AA8-A88F-2658BF0F2ECB}" type="parTrans" cxnId="{33D27E24-DF07-4EFA-B471-93DA43A2EFAC}">
      <dgm:prSet/>
      <dgm:spPr/>
      <dgm:t>
        <a:bodyPr/>
        <a:lstStyle/>
        <a:p>
          <a:endParaRPr lang="ru-RU"/>
        </a:p>
      </dgm:t>
    </dgm:pt>
    <dgm:pt modelId="{97FD9366-1DC4-4CFF-997C-BAF7CE13E610}" type="sibTrans" cxnId="{33D27E24-DF07-4EFA-B471-93DA43A2EFAC}">
      <dgm:prSet/>
      <dgm:spPr/>
      <dgm:t>
        <a:bodyPr/>
        <a:lstStyle/>
        <a:p>
          <a:endParaRPr lang="ru-RU"/>
        </a:p>
      </dgm:t>
    </dgm:pt>
    <dgm:pt modelId="{6F3C0BEF-00C7-4354-A8E8-C5D4AD0C1F53}">
      <dgm:prSet phldrT="[Текст]" custT="1"/>
      <dgm:spPr/>
      <dgm:t>
        <a:bodyPr/>
        <a:lstStyle/>
        <a:p>
          <a:r>
            <a:rPr lang="ru-RU" sz="1400" dirty="0"/>
            <a:t>Электронная инструкция </a:t>
          </a:r>
        </a:p>
      </dgm:t>
    </dgm:pt>
    <dgm:pt modelId="{EFE0794C-8E15-4803-B989-CEB736B7ABEE}" type="parTrans" cxnId="{DDE8E337-C4EB-4661-BB01-B625A72BA90D}">
      <dgm:prSet/>
      <dgm:spPr/>
      <dgm:t>
        <a:bodyPr/>
        <a:lstStyle/>
        <a:p>
          <a:endParaRPr lang="ru-RU"/>
        </a:p>
      </dgm:t>
    </dgm:pt>
    <dgm:pt modelId="{C95C2E30-38D7-4B6D-AF9C-632B5C6B4ECA}" type="sibTrans" cxnId="{DDE8E337-C4EB-4661-BB01-B625A72BA90D}">
      <dgm:prSet/>
      <dgm:spPr/>
      <dgm:t>
        <a:bodyPr/>
        <a:lstStyle/>
        <a:p>
          <a:endParaRPr lang="ru-RU"/>
        </a:p>
      </dgm:t>
    </dgm:pt>
    <dgm:pt modelId="{EF7B32E2-B3EF-47BB-B03C-BD780A636499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Временные </a:t>
          </a:r>
          <a:r>
            <a:rPr lang="ru-RU" sz="1400" b="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затраты на заполнение журнала</a:t>
          </a:r>
        </a:p>
        <a:p>
          <a:r>
            <a:rPr lang="ru-RU" sz="1400" b="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вручную</a:t>
          </a:r>
          <a:endParaRPr lang="ru-RU" sz="1400" b="0" dirty="0"/>
        </a:p>
      </dgm:t>
    </dgm:pt>
    <dgm:pt modelId="{89BA4B2F-6730-492C-B83D-39023484118A}" type="parTrans" cxnId="{AF94FEDC-30E6-4EED-9328-9BE57E363B92}">
      <dgm:prSet/>
      <dgm:spPr/>
      <dgm:t>
        <a:bodyPr/>
        <a:lstStyle/>
        <a:p>
          <a:endParaRPr lang="ru-RU"/>
        </a:p>
      </dgm:t>
    </dgm:pt>
    <dgm:pt modelId="{F877C027-B53F-49D0-9DDE-70A4037F7D3D}" type="sibTrans" cxnId="{AF94FEDC-30E6-4EED-9328-9BE57E363B92}">
      <dgm:prSet/>
      <dgm:spPr/>
      <dgm:t>
        <a:bodyPr/>
        <a:lstStyle/>
        <a:p>
          <a:endParaRPr lang="ru-RU"/>
        </a:p>
      </dgm:t>
    </dgm:pt>
    <dgm:pt modelId="{C8902C16-A3DB-4147-B7B5-0A37F2ADDDB6}">
      <dgm:prSet phldrT="[Текст]" custT="1"/>
      <dgm:spPr/>
      <dgm:t>
        <a:bodyPr/>
        <a:lstStyle/>
        <a:p>
          <a:r>
            <a:rPr lang="ru-RU" sz="1400" dirty="0"/>
            <a:t>Электронное тестирование</a:t>
          </a:r>
        </a:p>
      </dgm:t>
    </dgm:pt>
    <dgm:pt modelId="{49C2C94F-C693-40DF-9805-45AFA52C8F99}" type="parTrans" cxnId="{14AC07E9-4A35-4F42-97F9-DEAF8AEB868E}">
      <dgm:prSet/>
      <dgm:spPr/>
      <dgm:t>
        <a:bodyPr/>
        <a:lstStyle/>
        <a:p>
          <a:endParaRPr lang="ru-RU"/>
        </a:p>
      </dgm:t>
    </dgm:pt>
    <dgm:pt modelId="{486EF50C-F0E9-498C-98B5-9E205D216802}" type="sibTrans" cxnId="{14AC07E9-4A35-4F42-97F9-DEAF8AEB868E}">
      <dgm:prSet/>
      <dgm:spPr/>
      <dgm:t>
        <a:bodyPr/>
        <a:lstStyle/>
        <a:p>
          <a:endParaRPr lang="ru-RU"/>
        </a:p>
      </dgm:t>
    </dgm:pt>
    <dgm:pt modelId="{62E8EDE1-3BC4-40C4-B955-EDA451883A2A}" type="pres">
      <dgm:prSet presAssocID="{DF177768-D663-4EAA-BB16-9BEAF170FC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E8EFD-0FB3-4C5F-A71D-1D9552BF67C8}" type="pres">
      <dgm:prSet presAssocID="{9F0B2BDB-2FC2-4F20-98C8-4EA8BF3B0A43}" presName="linNode" presStyleCnt="0"/>
      <dgm:spPr/>
    </dgm:pt>
    <dgm:pt modelId="{3E5E0FB3-E3E9-408B-AA63-EB05E3F6AB41}" type="pres">
      <dgm:prSet presAssocID="{9F0B2BDB-2FC2-4F20-98C8-4EA8BF3B0A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B76EB-D72B-40E2-A646-16981D1AA71F}" type="pres">
      <dgm:prSet presAssocID="{9F0B2BDB-2FC2-4F20-98C8-4EA8BF3B0A4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6B932-DEA2-4473-9264-F6ADAF3EE4F6}" type="pres">
      <dgm:prSet presAssocID="{473CC669-A521-4AF6-BC06-47D6FF3366F4}" presName="sp" presStyleCnt="0"/>
      <dgm:spPr/>
    </dgm:pt>
    <dgm:pt modelId="{EA1A18BF-2941-4759-8922-3BC65D5C7FB5}" type="pres">
      <dgm:prSet presAssocID="{CEAE6D72-9301-40B2-86AB-D9178E8B6A0B}" presName="linNode" presStyleCnt="0"/>
      <dgm:spPr/>
    </dgm:pt>
    <dgm:pt modelId="{90B95E4D-C04E-401B-BC65-CDFD5850E5A5}" type="pres">
      <dgm:prSet presAssocID="{CEAE6D72-9301-40B2-86AB-D9178E8B6A0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CC38-E79E-462A-9862-7F69DC5A1776}" type="pres">
      <dgm:prSet presAssocID="{CEAE6D72-9301-40B2-86AB-D9178E8B6A0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E0723-63AC-440E-A4E0-7BF771CDB400}" type="pres">
      <dgm:prSet presAssocID="{97FD9366-1DC4-4CFF-997C-BAF7CE13E610}" presName="sp" presStyleCnt="0"/>
      <dgm:spPr/>
    </dgm:pt>
    <dgm:pt modelId="{DAF1FF6A-836C-4F25-89D7-7B44AD1A26FD}" type="pres">
      <dgm:prSet presAssocID="{EF7B32E2-B3EF-47BB-B03C-BD780A636499}" presName="linNode" presStyleCnt="0"/>
      <dgm:spPr/>
    </dgm:pt>
    <dgm:pt modelId="{F3FBD50A-9C29-4927-8BA9-E1C9EE7E0D81}" type="pres">
      <dgm:prSet presAssocID="{EF7B32E2-B3EF-47BB-B03C-BD780A63649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58524-2D54-4F39-8200-89EFCC4F91FD}" type="pres">
      <dgm:prSet presAssocID="{EF7B32E2-B3EF-47BB-B03C-BD780A63649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27E24-DF07-4EFA-B471-93DA43A2EFAC}" srcId="{DF177768-D663-4EAA-BB16-9BEAF170FC7B}" destId="{CEAE6D72-9301-40B2-86AB-D9178E8B6A0B}" srcOrd="1" destOrd="0" parTransId="{228A7B38-285F-4AA8-A88F-2658BF0F2ECB}" sibTransId="{97FD9366-1DC4-4CFF-997C-BAF7CE13E610}"/>
    <dgm:cxn modelId="{AF94FEDC-30E6-4EED-9328-9BE57E363B92}" srcId="{DF177768-D663-4EAA-BB16-9BEAF170FC7B}" destId="{EF7B32E2-B3EF-47BB-B03C-BD780A636499}" srcOrd="2" destOrd="0" parTransId="{89BA4B2F-6730-492C-B83D-39023484118A}" sibTransId="{F877C027-B53F-49D0-9DDE-70A4037F7D3D}"/>
    <dgm:cxn modelId="{204255DD-F908-43A2-9F75-F24814402A8D}" type="presOf" srcId="{9F0B2BDB-2FC2-4F20-98C8-4EA8BF3B0A43}" destId="{3E5E0FB3-E3E9-408B-AA63-EB05E3F6AB41}" srcOrd="0" destOrd="0" presId="urn:microsoft.com/office/officeart/2005/8/layout/vList5"/>
    <dgm:cxn modelId="{88E8D3D4-423A-4AD6-8448-3BAF916A8714}" type="presOf" srcId="{1B6FFB5A-3774-4BBA-A61F-E08B3F6B9A90}" destId="{1E9B76EB-D72B-40E2-A646-16981D1AA71F}" srcOrd="0" destOrd="0" presId="urn:microsoft.com/office/officeart/2005/8/layout/vList5"/>
    <dgm:cxn modelId="{DDE8E337-C4EB-4661-BB01-B625A72BA90D}" srcId="{CEAE6D72-9301-40B2-86AB-D9178E8B6A0B}" destId="{6F3C0BEF-00C7-4354-A8E8-C5D4AD0C1F53}" srcOrd="0" destOrd="0" parTransId="{EFE0794C-8E15-4803-B989-CEB736B7ABEE}" sibTransId="{C95C2E30-38D7-4B6D-AF9C-632B5C6B4ECA}"/>
    <dgm:cxn modelId="{29C5BDEF-956F-4DD1-8AB0-5390C9A96C90}" type="presOf" srcId="{DF177768-D663-4EAA-BB16-9BEAF170FC7B}" destId="{62E8EDE1-3BC4-40C4-B955-EDA451883A2A}" srcOrd="0" destOrd="0" presId="urn:microsoft.com/office/officeart/2005/8/layout/vList5"/>
    <dgm:cxn modelId="{BA72D39F-4342-436F-A0FD-0DA1CF38431E}" srcId="{DF177768-D663-4EAA-BB16-9BEAF170FC7B}" destId="{9F0B2BDB-2FC2-4F20-98C8-4EA8BF3B0A43}" srcOrd="0" destOrd="0" parTransId="{2593AAC3-3406-4C6F-B84C-91AD150FFD94}" sibTransId="{473CC669-A521-4AF6-BC06-47D6FF3366F4}"/>
    <dgm:cxn modelId="{AB45AD79-0E61-438F-9A1E-A4A9D6245F41}" type="presOf" srcId="{CEAE6D72-9301-40B2-86AB-D9178E8B6A0B}" destId="{90B95E4D-C04E-401B-BC65-CDFD5850E5A5}" srcOrd="0" destOrd="0" presId="urn:microsoft.com/office/officeart/2005/8/layout/vList5"/>
    <dgm:cxn modelId="{447F8E6B-039C-4E40-86CF-5F4D1DEE1355}" type="presOf" srcId="{C8902C16-A3DB-4147-B7B5-0A37F2ADDDB6}" destId="{3A558524-2D54-4F39-8200-89EFCC4F91FD}" srcOrd="0" destOrd="0" presId="urn:microsoft.com/office/officeart/2005/8/layout/vList5"/>
    <dgm:cxn modelId="{4B6B0A3A-201C-4C7F-B1FA-83D49044FFEF}" type="presOf" srcId="{EF7B32E2-B3EF-47BB-B03C-BD780A636499}" destId="{F3FBD50A-9C29-4927-8BA9-E1C9EE7E0D81}" srcOrd="0" destOrd="0" presId="urn:microsoft.com/office/officeart/2005/8/layout/vList5"/>
    <dgm:cxn modelId="{38B37AD0-9DD8-4901-8354-728401E8E77A}" srcId="{9F0B2BDB-2FC2-4F20-98C8-4EA8BF3B0A43}" destId="{1B6FFB5A-3774-4BBA-A61F-E08B3F6B9A90}" srcOrd="0" destOrd="0" parTransId="{F14096E7-930F-4BD9-90B6-341C3079D16F}" sibTransId="{2DB8B5C5-A949-463C-9DC7-7F7A66CF17D2}"/>
    <dgm:cxn modelId="{8948B618-DC3D-4D28-911F-C5E3E03C4256}" type="presOf" srcId="{6F3C0BEF-00C7-4354-A8E8-C5D4AD0C1F53}" destId="{F79ACC38-E79E-462A-9862-7F69DC5A1776}" srcOrd="0" destOrd="0" presId="urn:microsoft.com/office/officeart/2005/8/layout/vList5"/>
    <dgm:cxn modelId="{14AC07E9-4A35-4F42-97F9-DEAF8AEB868E}" srcId="{EF7B32E2-B3EF-47BB-B03C-BD780A636499}" destId="{C8902C16-A3DB-4147-B7B5-0A37F2ADDDB6}" srcOrd="0" destOrd="0" parTransId="{49C2C94F-C693-40DF-9805-45AFA52C8F99}" sibTransId="{486EF50C-F0E9-498C-98B5-9E205D216802}"/>
    <dgm:cxn modelId="{5BEBCFF6-D791-4CB5-855D-82E94B10CE86}" type="presParOf" srcId="{62E8EDE1-3BC4-40C4-B955-EDA451883A2A}" destId="{46BE8EFD-0FB3-4C5F-A71D-1D9552BF67C8}" srcOrd="0" destOrd="0" presId="urn:microsoft.com/office/officeart/2005/8/layout/vList5"/>
    <dgm:cxn modelId="{17CD0148-1444-49CD-AF69-8529E9FAB8ED}" type="presParOf" srcId="{46BE8EFD-0FB3-4C5F-A71D-1D9552BF67C8}" destId="{3E5E0FB3-E3E9-408B-AA63-EB05E3F6AB41}" srcOrd="0" destOrd="0" presId="urn:microsoft.com/office/officeart/2005/8/layout/vList5"/>
    <dgm:cxn modelId="{151C1AF2-7181-49D6-BAD6-B61A7FF284F9}" type="presParOf" srcId="{46BE8EFD-0FB3-4C5F-A71D-1D9552BF67C8}" destId="{1E9B76EB-D72B-40E2-A646-16981D1AA71F}" srcOrd="1" destOrd="0" presId="urn:microsoft.com/office/officeart/2005/8/layout/vList5"/>
    <dgm:cxn modelId="{3DA1CF3C-24FF-45C6-BE44-C8D1EE687461}" type="presParOf" srcId="{62E8EDE1-3BC4-40C4-B955-EDA451883A2A}" destId="{C966B932-DEA2-4473-9264-F6ADAF3EE4F6}" srcOrd="1" destOrd="0" presId="urn:microsoft.com/office/officeart/2005/8/layout/vList5"/>
    <dgm:cxn modelId="{A1680B11-D91B-41C1-9B2B-F89864A62B84}" type="presParOf" srcId="{62E8EDE1-3BC4-40C4-B955-EDA451883A2A}" destId="{EA1A18BF-2941-4759-8922-3BC65D5C7FB5}" srcOrd="2" destOrd="0" presId="urn:microsoft.com/office/officeart/2005/8/layout/vList5"/>
    <dgm:cxn modelId="{46DEEC86-D067-4D53-AB51-68D1C2C8DDC3}" type="presParOf" srcId="{EA1A18BF-2941-4759-8922-3BC65D5C7FB5}" destId="{90B95E4D-C04E-401B-BC65-CDFD5850E5A5}" srcOrd="0" destOrd="0" presId="urn:microsoft.com/office/officeart/2005/8/layout/vList5"/>
    <dgm:cxn modelId="{429A4A8D-92F7-4FA5-9E34-16952A8CFB13}" type="presParOf" srcId="{EA1A18BF-2941-4759-8922-3BC65D5C7FB5}" destId="{F79ACC38-E79E-462A-9862-7F69DC5A1776}" srcOrd="1" destOrd="0" presId="urn:microsoft.com/office/officeart/2005/8/layout/vList5"/>
    <dgm:cxn modelId="{75D97D15-B7E6-4447-8E1B-C820E9BAE22E}" type="presParOf" srcId="{62E8EDE1-3BC4-40C4-B955-EDA451883A2A}" destId="{A70E0723-63AC-440E-A4E0-7BF771CDB400}" srcOrd="3" destOrd="0" presId="urn:microsoft.com/office/officeart/2005/8/layout/vList5"/>
    <dgm:cxn modelId="{4CF38C8E-9EEF-46DC-A4E4-641035FE63AA}" type="presParOf" srcId="{62E8EDE1-3BC4-40C4-B955-EDA451883A2A}" destId="{DAF1FF6A-836C-4F25-89D7-7B44AD1A26FD}" srcOrd="4" destOrd="0" presId="urn:microsoft.com/office/officeart/2005/8/layout/vList5"/>
    <dgm:cxn modelId="{9777F0A8-91E5-4C5E-B933-6737044CBE62}" type="presParOf" srcId="{DAF1FF6A-836C-4F25-89D7-7B44AD1A26FD}" destId="{F3FBD50A-9C29-4927-8BA9-E1C9EE7E0D81}" srcOrd="0" destOrd="0" presId="urn:microsoft.com/office/officeart/2005/8/layout/vList5"/>
    <dgm:cxn modelId="{7E7F5545-214C-4FEF-B105-659C88F3AD89}" type="presParOf" srcId="{DAF1FF6A-836C-4F25-89D7-7B44AD1A26FD}" destId="{3A558524-2D54-4F39-8200-89EFCC4F91F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52B93-3C85-4560-BC7E-7F8B324F41F6}">
      <dsp:nvSpPr>
        <dsp:cNvPr id="0" name=""/>
        <dsp:cNvSpPr/>
      </dsp:nvSpPr>
      <dsp:spPr>
        <a:xfrm rot="5400000">
          <a:off x="7203963" y="-3188394"/>
          <a:ext cx="51508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Электронный  инструктаж и тестирование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/>
        </a:p>
      </dsp:txBody>
      <dsp:txXfrm rot="-5400000">
        <a:off x="3950208" y="90505"/>
        <a:ext cx="6997448" cy="464793"/>
      </dsp:txXfrm>
    </dsp:sp>
    <dsp:sp modelId="{90CE6950-125B-44B5-A200-18411FECB30B}">
      <dsp:nvSpPr>
        <dsp:cNvPr id="0" name=""/>
        <dsp:cNvSpPr/>
      </dsp:nvSpPr>
      <dsp:spPr>
        <a:xfrm>
          <a:off x="0" y="975"/>
          <a:ext cx="3950208" cy="643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Больничный лист и отпуска сотрудников</a:t>
          </a:r>
          <a:endParaRPr lang="ru-RU" sz="1800" kern="1200" dirty="0"/>
        </a:p>
      </dsp:txBody>
      <dsp:txXfrm>
        <a:off x="31430" y="32405"/>
        <a:ext cx="3887348" cy="580992"/>
      </dsp:txXfrm>
    </dsp:sp>
    <dsp:sp modelId="{AE570DBE-0596-4DAC-8082-1EC2B5FBB18E}">
      <dsp:nvSpPr>
        <dsp:cNvPr id="0" name=""/>
        <dsp:cNvSpPr/>
      </dsp:nvSpPr>
      <dsp:spPr>
        <a:xfrm rot="5400000">
          <a:off x="7203963" y="-2512349"/>
          <a:ext cx="51508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Электронный  инструктаж и тестирование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/>
        </a:p>
      </dsp:txBody>
      <dsp:txXfrm rot="-5400000">
        <a:off x="3950208" y="766550"/>
        <a:ext cx="6997448" cy="464793"/>
      </dsp:txXfrm>
    </dsp:sp>
    <dsp:sp modelId="{C2F487F0-8B5C-4084-B7F6-39D4C9E45173}">
      <dsp:nvSpPr>
        <dsp:cNvPr id="0" name=""/>
        <dsp:cNvSpPr/>
      </dsp:nvSpPr>
      <dsp:spPr>
        <a:xfrm>
          <a:off x="0" y="677020"/>
          <a:ext cx="3950208" cy="643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Невозможность покинуть рабочее место</a:t>
          </a:r>
          <a:endParaRPr lang="ru-RU" sz="1800" kern="1200" dirty="0"/>
        </a:p>
      </dsp:txBody>
      <dsp:txXfrm>
        <a:off x="31430" y="708450"/>
        <a:ext cx="3887348" cy="580992"/>
      </dsp:txXfrm>
    </dsp:sp>
    <dsp:sp modelId="{A32A0FA2-0523-44A3-A5A1-6EE24F94548E}">
      <dsp:nvSpPr>
        <dsp:cNvPr id="0" name=""/>
        <dsp:cNvSpPr/>
      </dsp:nvSpPr>
      <dsp:spPr>
        <a:xfrm rot="5400000">
          <a:off x="7203963" y="-1836304"/>
          <a:ext cx="51508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dirty="0"/>
            <a:t>Электронный  инструктаж и тестирование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kern="1200"/>
        </a:p>
      </dsp:txBody>
      <dsp:txXfrm rot="-5400000">
        <a:off x="3950208" y="1442595"/>
        <a:ext cx="6997448" cy="464793"/>
      </dsp:txXfrm>
    </dsp:sp>
    <dsp:sp modelId="{782560EA-A934-414A-8CF1-49909199B628}">
      <dsp:nvSpPr>
        <dsp:cNvPr id="0" name=""/>
        <dsp:cNvSpPr/>
      </dsp:nvSpPr>
      <dsp:spPr>
        <a:xfrm>
          <a:off x="0" y="1353065"/>
          <a:ext cx="3950208" cy="643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Территориальный разброс</a:t>
          </a:r>
          <a:endParaRPr lang="ru-RU" sz="1800" kern="1200" dirty="0"/>
        </a:p>
      </dsp:txBody>
      <dsp:txXfrm>
        <a:off x="31430" y="1384495"/>
        <a:ext cx="3887348" cy="580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76EB-D72B-40E2-A646-16981D1AA71F}">
      <dsp:nvSpPr>
        <dsp:cNvPr id="0" name=""/>
        <dsp:cNvSpPr/>
      </dsp:nvSpPr>
      <dsp:spPr>
        <a:xfrm rot="5400000">
          <a:off x="7177230" y="-3154876"/>
          <a:ext cx="568547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Электронная инструкция доступная в любое время, в любом месте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 rot="-5400000">
        <a:off x="3950208" y="99900"/>
        <a:ext cx="6994838" cy="513039"/>
      </dsp:txXfrm>
    </dsp:sp>
    <dsp:sp modelId="{3E5E0FB3-E3E9-408B-AA63-EB05E3F6AB41}">
      <dsp:nvSpPr>
        <dsp:cNvPr id="0" name=""/>
        <dsp:cNvSpPr/>
      </dsp:nvSpPr>
      <dsp:spPr>
        <a:xfrm>
          <a:off x="0" y="1076"/>
          <a:ext cx="3950208" cy="710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Неполное усвоение информации</a:t>
          </a:r>
          <a:endParaRPr lang="ru-RU" sz="1400" kern="1200" dirty="0"/>
        </a:p>
      </dsp:txBody>
      <dsp:txXfrm>
        <a:off x="34693" y="35769"/>
        <a:ext cx="3880822" cy="641298"/>
      </dsp:txXfrm>
    </dsp:sp>
    <dsp:sp modelId="{F79ACC38-E79E-462A-9862-7F69DC5A1776}">
      <dsp:nvSpPr>
        <dsp:cNvPr id="0" name=""/>
        <dsp:cNvSpPr/>
      </dsp:nvSpPr>
      <dsp:spPr>
        <a:xfrm rot="5400000">
          <a:off x="7177230" y="-2408657"/>
          <a:ext cx="568547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Электронная инструкция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 rot="-5400000">
        <a:off x="3950208" y="846119"/>
        <a:ext cx="6994838" cy="513039"/>
      </dsp:txXfrm>
    </dsp:sp>
    <dsp:sp modelId="{90B95E4D-C04E-401B-BC65-CDFD5850E5A5}">
      <dsp:nvSpPr>
        <dsp:cNvPr id="0" name=""/>
        <dsp:cNvSpPr/>
      </dsp:nvSpPr>
      <dsp:spPr>
        <a:xfrm>
          <a:off x="0" y="747296"/>
          <a:ext cx="3950208" cy="710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Большой расход бумаги</a:t>
          </a: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/>
        </a:p>
      </dsp:txBody>
      <dsp:txXfrm>
        <a:off x="34693" y="781989"/>
        <a:ext cx="3880822" cy="641298"/>
      </dsp:txXfrm>
    </dsp:sp>
    <dsp:sp modelId="{3A558524-2D54-4F39-8200-89EFCC4F91FD}">
      <dsp:nvSpPr>
        <dsp:cNvPr id="0" name=""/>
        <dsp:cNvSpPr/>
      </dsp:nvSpPr>
      <dsp:spPr>
        <a:xfrm rot="5400000">
          <a:off x="7177230" y="-1662438"/>
          <a:ext cx="568547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Электронное тестирование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/>
        </a:p>
      </dsp:txBody>
      <dsp:txXfrm rot="-5400000">
        <a:off x="3950208" y="1592338"/>
        <a:ext cx="6994838" cy="513039"/>
      </dsp:txXfrm>
    </dsp:sp>
    <dsp:sp modelId="{F3FBD50A-9C29-4927-8BA9-E1C9EE7E0D81}">
      <dsp:nvSpPr>
        <dsp:cNvPr id="0" name=""/>
        <dsp:cNvSpPr/>
      </dsp:nvSpPr>
      <dsp:spPr>
        <a:xfrm>
          <a:off x="0" y="1493515"/>
          <a:ext cx="3950208" cy="710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Временные затраты на заполнение журнала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вручную</a:t>
          </a:r>
          <a:endParaRPr lang="ru-RU" sz="1400" kern="1200" dirty="0"/>
        </a:p>
      </dsp:txBody>
      <dsp:txXfrm>
        <a:off x="34693" y="1528208"/>
        <a:ext cx="3880822" cy="641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9B3738CA-6A24-46FC-BEE9-C6AF317F5A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CF0614F6-26A4-4193-94C3-4919C65E70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>
            <a:extLst>
              <a:ext uri="{FF2B5EF4-FFF2-40B4-BE49-F238E27FC236}">
                <a16:creationId xmlns="" xmlns:a16="http://schemas.microsoft.com/office/drawing/2014/main" id="{0245E911-9F28-4270-A661-E40F63AC8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56060145-7784-4F8C-93B9-D1AC53A43A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DBBE5152-51F7-4DE0-8672-B5C1596738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3CD4262A-5B00-444C-8DE3-676135E20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C854B1-6A1F-4DD3-9C63-07FFB78FAA9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Обозначение основных шагов в процессе (без ежей). Мечта.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ACBAE3-E11D-461C-9A9D-12AC48C3DA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Обозначение основных шагов в процессе (без ежей). Мечта.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ACBAE3-E11D-461C-9A9D-12AC48C3DA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0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Обозначение основных шагов в процессе (без ежей). Мечта.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ACBAE3-E11D-461C-9A9D-12AC48C3DA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64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Обозначение основных шагов в процессе (без ежей). Мечта.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ACBAE3-E11D-461C-9A9D-12AC48C3DA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64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Обозначение основных шагов в процессе (без ежей). Мечта.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ACBAE3-E11D-461C-9A9D-12AC48C3DA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64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Обозначение основных шагов в процессе (без ежей). Мечта.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ACBAE3-E11D-461C-9A9D-12AC48C3DA4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1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64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425C-7AB3-4882-ABD4-7CEF1F50F33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580F-C4E0-4F82-AC81-76F1B082F69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23F9-5FD8-45C1-91EB-93DBC5C4040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601464" y="6389689"/>
            <a:ext cx="327013" cy="23019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sz="896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sz="896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3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345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3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345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7" y="769301"/>
            <a:ext cx="2624460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345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6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345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0145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6CBD-6428-44F0-89AD-2C83F996DB9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F5F4-5F7B-47C0-AB06-E33741129B3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F962-9385-4F82-91A0-E0ADF5908E0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610C-5E18-44FC-BB75-A7ECB7E5336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24FD-4AE4-49A5-9A05-2A6DC8EE50B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78E2-4347-4B8A-B155-512EA80009B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586-D9AA-4763-B639-B5EB14CEC3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424C9BD-C13F-4A8B-9153-5DF3C3EBDE67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6733CD-15CD-42E0-879A-CF616259BA5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F2A51-3118-4D93-A52E-B073A744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624" y="3429001"/>
            <a:ext cx="3878753" cy="7461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ДОУ №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 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г. Липецка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lipeckaya_coa_small.png">
            <a:extLst>
              <a:ext uri="{FF2B5EF4-FFF2-40B4-BE49-F238E27FC236}">
                <a16:creationId xmlns="" xmlns:a16="http://schemas.microsoft.com/office/drawing/2014/main" id="{E62ACCC0-2A2D-478D-ADB1-DDAC5E5DD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572" y="5533285"/>
            <a:ext cx="936542" cy="11833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C9318498-A1CF-4F0C-BC43-3324EEA13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705" y="5414757"/>
            <a:ext cx="12105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5" name="Прямоугольник 12">
            <a:extLst>
              <a:ext uri="{FF2B5EF4-FFF2-40B4-BE49-F238E27FC236}">
                <a16:creationId xmlns="" xmlns:a16="http://schemas.microsoft.com/office/drawing/2014/main" id="{DC27BCCE-8D6D-48AE-BC7B-01BD3C0F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2719" y="405454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6" name="Picture 2" descr="C:\Users\User\Desktop\logo.png">
            <a:extLst>
              <a:ext uri="{FF2B5EF4-FFF2-40B4-BE49-F238E27FC236}">
                <a16:creationId xmlns="" xmlns:a16="http://schemas.microsoft.com/office/drawing/2014/main" id="{CFB19E83-7DC2-43FF-920F-1FC3EA42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902" y="479029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5463AC-AD70-4FE2-BDFE-65C91E31E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4028"/>
            <a:ext cx="1284879" cy="890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92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91EE6-DA09-4E90-BF43-B4E1AB7132B6}"/>
              </a:ext>
            </a:extLst>
          </p:cNvPr>
          <p:cNvSpPr txBox="1"/>
          <p:nvPr/>
        </p:nvSpPr>
        <p:spPr>
          <a:xfrm>
            <a:off x="4943872" y="306744"/>
            <a:ext cx="1968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49D585-CE5F-4116-8FE4-0A34C1AE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43" y="179910"/>
            <a:ext cx="1286367" cy="890093"/>
          </a:xfrm>
          <a:prstGeom prst="rect">
            <a:avLst/>
          </a:prstGeom>
        </p:spPr>
      </p:pic>
      <p:pic>
        <p:nvPicPr>
          <p:cNvPr id="8" name="Picture 2" descr="C:\Users\User\Desktop\logo.png">
            <a:extLst>
              <a:ext uri="{FF2B5EF4-FFF2-40B4-BE49-F238E27FC236}">
                <a16:creationId xmlns="" xmlns:a16="http://schemas.microsoft.com/office/drawing/2014/main" id="{2A4AF0C0-01BB-4B36-9099-4778449C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6165304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CDCDE9DB-38FF-40A5-A1DE-9BBEB6F6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456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71CDD1-EE56-4992-BCA0-F20857CBB9C3}"/>
              </a:ext>
            </a:extLst>
          </p:cNvPr>
          <p:cNvSpPr txBox="1"/>
          <p:nvPr/>
        </p:nvSpPr>
        <p:spPr>
          <a:xfrm>
            <a:off x="1842252" y="1988841"/>
            <a:ext cx="8519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пирамиды </a:t>
            </a:r>
          </a:p>
          <a:p>
            <a:pPr algn="ctr">
              <a:defRPr/>
            </a:pPr>
            <a:r>
              <a:rPr lang="ru-RU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в процессе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проведения повторных инструктажей и обучения сотрудников ДОУ</a:t>
            </a:r>
            <a:endParaRPr lang="ru-RU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34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="" xmlns:a16="http://schemas.microsoft.com/office/drawing/2014/main" id="{42FF9E00-5516-47DE-BC14-E8EA972C2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5641" y="321020"/>
            <a:ext cx="7105599" cy="112412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493" name="Group 13">
            <a:extLst>
              <a:ext uri="{FF2B5EF4-FFF2-40B4-BE49-F238E27FC236}">
                <a16:creationId xmlns="" xmlns:a16="http://schemas.microsoft.com/office/drawing/2014/main" id="{1DE76C49-F8DA-41D5-A543-391B01544503}"/>
              </a:ext>
            </a:extLst>
          </p:cNvPr>
          <p:cNvGrpSpPr>
            <a:grpSpLocks/>
          </p:cNvGrpSpPr>
          <p:nvPr/>
        </p:nvGrpSpPr>
        <p:grpSpPr bwMode="auto">
          <a:xfrm>
            <a:off x="3130676" y="4824278"/>
            <a:ext cx="5530157" cy="1730031"/>
            <a:chOff x="471" y="272"/>
            <a:chExt cx="1161" cy="1539"/>
          </a:xfrm>
        </p:grpSpPr>
        <p:sp>
          <p:nvSpPr>
            <p:cNvPr id="20494" name="Oval 14">
              <a:extLst>
                <a:ext uri="{FF2B5EF4-FFF2-40B4-BE49-F238E27FC236}">
                  <a16:creationId xmlns="" xmlns:a16="http://schemas.microsoft.com/office/drawing/2014/main" id="{3B5EEFFB-88F9-42D2-AF9A-536337A17AA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AutoShape 15">
              <a:extLst>
                <a:ext uri="{FF2B5EF4-FFF2-40B4-BE49-F238E27FC236}">
                  <a16:creationId xmlns="" xmlns:a16="http://schemas.microsoft.com/office/drawing/2014/main" id="{08F3889E-2808-41FB-BFCA-347F8D7764F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20496" name="Group 16">
            <a:extLst>
              <a:ext uri="{FF2B5EF4-FFF2-40B4-BE49-F238E27FC236}">
                <a16:creationId xmlns="" xmlns:a16="http://schemas.microsoft.com/office/drawing/2014/main" id="{BBEF9BE8-1CFF-4090-9CB3-583CA9009EA7}"/>
              </a:ext>
            </a:extLst>
          </p:cNvPr>
          <p:cNvGrpSpPr>
            <a:grpSpLocks/>
          </p:cNvGrpSpPr>
          <p:nvPr/>
        </p:nvGrpSpPr>
        <p:grpSpPr bwMode="auto">
          <a:xfrm>
            <a:off x="3634658" y="3588309"/>
            <a:ext cx="4557713" cy="1593850"/>
            <a:chOff x="471" y="272"/>
            <a:chExt cx="1161" cy="1539"/>
          </a:xfrm>
          <a:solidFill>
            <a:srgbClr val="FFFF00"/>
          </a:solidFill>
        </p:grpSpPr>
        <p:sp>
          <p:nvSpPr>
            <p:cNvPr id="20497" name="Oval 17">
              <a:extLst>
                <a:ext uri="{FF2B5EF4-FFF2-40B4-BE49-F238E27FC236}">
                  <a16:creationId xmlns="" xmlns:a16="http://schemas.microsoft.com/office/drawing/2014/main" id="{09EA83C1-C496-44F8-88B7-20F29335D41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AutoShape 18">
              <a:extLst>
                <a:ext uri="{FF2B5EF4-FFF2-40B4-BE49-F238E27FC236}">
                  <a16:creationId xmlns="" xmlns:a16="http://schemas.microsoft.com/office/drawing/2014/main" id="{8A50979A-95DF-4C3E-BCBE-C7987632CBC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99" name="Group 19">
            <a:extLst>
              <a:ext uri="{FF2B5EF4-FFF2-40B4-BE49-F238E27FC236}">
                <a16:creationId xmlns="" xmlns:a16="http://schemas.microsoft.com/office/drawing/2014/main" id="{B4A35095-9AAA-445D-9251-A93D39B0A74F}"/>
              </a:ext>
            </a:extLst>
          </p:cNvPr>
          <p:cNvGrpSpPr>
            <a:grpSpLocks/>
          </p:cNvGrpSpPr>
          <p:nvPr/>
        </p:nvGrpSpPr>
        <p:grpSpPr bwMode="auto">
          <a:xfrm>
            <a:off x="4090379" y="2358923"/>
            <a:ext cx="3505526" cy="1593850"/>
            <a:chOff x="471" y="272"/>
            <a:chExt cx="1161" cy="1539"/>
          </a:xfrm>
          <a:solidFill>
            <a:srgbClr val="92D050"/>
          </a:solidFill>
        </p:grpSpPr>
        <p:sp>
          <p:nvSpPr>
            <p:cNvPr id="20500" name="Oval 20">
              <a:extLst>
                <a:ext uri="{FF2B5EF4-FFF2-40B4-BE49-F238E27FC236}">
                  <a16:creationId xmlns="" xmlns:a16="http://schemas.microsoft.com/office/drawing/2014/main" id="{1B45E54E-B982-4D65-B1ED-E53368B3A93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AutoShape 21">
              <a:extLst>
                <a:ext uri="{FF2B5EF4-FFF2-40B4-BE49-F238E27FC236}">
                  <a16:creationId xmlns="" xmlns:a16="http://schemas.microsoft.com/office/drawing/2014/main" id="{2ABD2525-95BF-4192-B5E7-5572C51C991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02" name="Text Box 22">
            <a:extLst>
              <a:ext uri="{FF2B5EF4-FFF2-40B4-BE49-F238E27FC236}">
                <a16:creationId xmlns="" xmlns:a16="http://schemas.microsoft.com/office/drawing/2014/main" id="{13D1E53E-1BEF-4A50-9614-E98E15FE9CA2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184430" y="2977933"/>
            <a:ext cx="3422650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20503" name="Text Box 23">
            <a:extLst>
              <a:ext uri="{FF2B5EF4-FFF2-40B4-BE49-F238E27FC236}">
                <a16:creationId xmlns="" xmlns:a16="http://schemas.microsoft.com/office/drawing/2014/main" id="{46DE1CC4-B22B-44AF-A857-D58BE9B4DD9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030051" y="4079444"/>
            <a:ext cx="3861825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 уровень</a:t>
            </a:r>
          </a:p>
        </p:txBody>
      </p:sp>
      <p:sp>
        <p:nvSpPr>
          <p:cNvPr id="20504" name="Text Box 24">
            <a:extLst>
              <a:ext uri="{FF2B5EF4-FFF2-40B4-BE49-F238E27FC236}">
                <a16:creationId xmlns="" xmlns:a16="http://schemas.microsoft.com/office/drawing/2014/main" id="{A48B0556-6C64-42BB-A3A4-31A78C29214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739640" y="5571569"/>
            <a:ext cx="4374068" cy="40011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детского сада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3151ED3-358F-41FA-93A3-D90D39CF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249981"/>
            <a:ext cx="2039416" cy="890093"/>
          </a:xfrm>
          <a:prstGeom prst="rect">
            <a:avLst/>
          </a:prstGeom>
        </p:spPr>
      </p:pic>
      <p:pic>
        <p:nvPicPr>
          <p:cNvPr id="31" name="Picture 2" descr="C:\Users\User\Desktop\logo.png">
            <a:extLst>
              <a:ext uri="{FF2B5EF4-FFF2-40B4-BE49-F238E27FC236}">
                <a16:creationId xmlns="" xmlns:a16="http://schemas.microsoft.com/office/drawing/2014/main" id="{BF62416E-E5F5-48E2-B81B-0E071E23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275" y="6182627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12">
            <a:extLst>
              <a:ext uri="{FF2B5EF4-FFF2-40B4-BE49-F238E27FC236}">
                <a16:creationId xmlns="" xmlns:a16="http://schemas.microsoft.com/office/drawing/2014/main" id="{831B2FC5-9BC1-402B-BAB5-4DAEC37C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472" y="6130073"/>
            <a:ext cx="1218472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7784CE-297A-4B4B-A71A-EB6C9F5ACC4B}"/>
              </a:ext>
            </a:extLst>
          </p:cNvPr>
          <p:cNvSpPr txBox="1"/>
          <p:nvPr/>
        </p:nvSpPr>
        <p:spPr>
          <a:xfrm>
            <a:off x="3541708" y="158320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зрыв: 14 точек 5">
            <a:extLst>
              <a:ext uri="{FF2B5EF4-FFF2-40B4-BE49-F238E27FC236}">
                <a16:creationId xmlns="" xmlns:a16="http://schemas.microsoft.com/office/drawing/2014/main" id="{A77463D4-3F3F-535E-037B-39EAD4DB0D58}"/>
              </a:ext>
            </a:extLst>
          </p:cNvPr>
          <p:cNvSpPr/>
          <p:nvPr/>
        </p:nvSpPr>
        <p:spPr>
          <a:xfrm flipH="1">
            <a:off x="5351901" y="6165304"/>
            <a:ext cx="914401" cy="703423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зрыв: 8 точек 6">
            <a:extLst>
              <a:ext uri="{FF2B5EF4-FFF2-40B4-BE49-F238E27FC236}">
                <a16:creationId xmlns="" xmlns:a16="http://schemas.microsoft.com/office/drawing/2014/main" id="{FA1E20B0-19E4-322D-D2DC-9428E664EF91}"/>
              </a:ext>
            </a:extLst>
          </p:cNvPr>
          <p:cNvSpPr/>
          <p:nvPr/>
        </p:nvSpPr>
        <p:spPr>
          <a:xfrm>
            <a:off x="7763356" y="4966003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="" xmlns:a16="http://schemas.microsoft.com/office/drawing/2014/main" id="{B9F4A1CD-5D0F-6A91-1AB1-9B1481DEA3B0}"/>
              </a:ext>
            </a:extLst>
          </p:cNvPr>
          <p:cNvSpPr/>
          <p:nvPr/>
        </p:nvSpPr>
        <p:spPr>
          <a:xfrm flipV="1">
            <a:off x="8067989" y="6361090"/>
            <a:ext cx="124382" cy="733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зрыв: 8 точек 8">
            <a:extLst>
              <a:ext uri="{FF2B5EF4-FFF2-40B4-BE49-F238E27FC236}">
                <a16:creationId xmlns="" xmlns:a16="http://schemas.microsoft.com/office/drawing/2014/main" id="{5D32E066-20B8-1709-9F12-DC66857896A2}"/>
              </a:ext>
            </a:extLst>
          </p:cNvPr>
          <p:cNvSpPr/>
          <p:nvPr/>
        </p:nvSpPr>
        <p:spPr>
          <a:xfrm>
            <a:off x="8067989" y="6388679"/>
            <a:ext cx="45719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зрыв: 8 точек 9">
            <a:extLst>
              <a:ext uri="{FF2B5EF4-FFF2-40B4-BE49-F238E27FC236}">
                <a16:creationId xmlns="" xmlns:a16="http://schemas.microsoft.com/office/drawing/2014/main" id="{D30B4B86-E871-913B-F4D9-48FD7AB08676}"/>
              </a:ext>
            </a:extLst>
          </p:cNvPr>
          <p:cNvSpPr/>
          <p:nvPr/>
        </p:nvSpPr>
        <p:spPr>
          <a:xfrm>
            <a:off x="7428027" y="5931479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C91F40-4DCA-C87E-5EBA-166595AC9CDC}"/>
              </a:ext>
            </a:extLst>
          </p:cNvPr>
          <p:cNvSpPr txBox="1"/>
          <p:nvPr/>
        </p:nvSpPr>
        <p:spPr>
          <a:xfrm flipH="1">
            <a:off x="5591944" y="630770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" name="Взрыв: 8 точек 11">
            <a:extLst>
              <a:ext uri="{FF2B5EF4-FFF2-40B4-BE49-F238E27FC236}">
                <a16:creationId xmlns="" xmlns:a16="http://schemas.microsoft.com/office/drawing/2014/main" id="{11C4215B-EB99-EA88-0208-2206CDEB148F}"/>
              </a:ext>
            </a:extLst>
          </p:cNvPr>
          <p:cNvSpPr/>
          <p:nvPr/>
        </p:nvSpPr>
        <p:spPr>
          <a:xfrm>
            <a:off x="5546225" y="5434654"/>
            <a:ext cx="45719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зрыв: 8 точек 12">
            <a:extLst>
              <a:ext uri="{FF2B5EF4-FFF2-40B4-BE49-F238E27FC236}">
                <a16:creationId xmlns="" xmlns:a16="http://schemas.microsoft.com/office/drawing/2014/main" id="{A30A719F-1808-5211-8DE3-DB70A6E18ABE}"/>
              </a:ext>
            </a:extLst>
          </p:cNvPr>
          <p:cNvSpPr/>
          <p:nvPr/>
        </p:nvSpPr>
        <p:spPr>
          <a:xfrm>
            <a:off x="5906265" y="6642210"/>
            <a:ext cx="45719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="" xmlns:a16="http://schemas.microsoft.com/office/drawing/2014/main" id="{A8EFC87E-42B4-6CCA-32B8-FBA42A85736E}"/>
              </a:ext>
            </a:extLst>
          </p:cNvPr>
          <p:cNvSpPr/>
          <p:nvPr/>
        </p:nvSpPr>
        <p:spPr>
          <a:xfrm>
            <a:off x="4865033" y="4975205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="" xmlns:a16="http://schemas.microsoft.com/office/drawing/2014/main" id="{63C28099-6EE3-7826-013B-86F341B76417}"/>
              </a:ext>
            </a:extLst>
          </p:cNvPr>
          <p:cNvSpPr/>
          <p:nvPr/>
        </p:nvSpPr>
        <p:spPr>
          <a:xfrm>
            <a:off x="2975256" y="5797118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6" name="Взрыв: 8 точек 15">
            <a:extLst>
              <a:ext uri="{FF2B5EF4-FFF2-40B4-BE49-F238E27FC236}">
                <a16:creationId xmlns="" xmlns:a16="http://schemas.microsoft.com/office/drawing/2014/main" id="{EA7709AA-6173-62F8-55BF-AE33CCB6252E}"/>
              </a:ext>
            </a:extLst>
          </p:cNvPr>
          <p:cNvSpPr/>
          <p:nvPr/>
        </p:nvSpPr>
        <p:spPr>
          <a:xfrm>
            <a:off x="3693921" y="6388678"/>
            <a:ext cx="45719" cy="457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зрыв: 8 точек 17">
            <a:extLst>
              <a:ext uri="{FF2B5EF4-FFF2-40B4-BE49-F238E27FC236}">
                <a16:creationId xmlns="" xmlns:a16="http://schemas.microsoft.com/office/drawing/2014/main" id="{74E2602D-C350-142E-8BD6-A5174DD45E83}"/>
              </a:ext>
            </a:extLst>
          </p:cNvPr>
          <p:cNvSpPr/>
          <p:nvPr/>
        </p:nvSpPr>
        <p:spPr>
          <a:xfrm>
            <a:off x="3053721" y="4754383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E2278CC-1743-0D8C-4005-A801C3D501A9}"/>
              </a:ext>
            </a:extLst>
          </p:cNvPr>
          <p:cNvSpPr txBox="1"/>
          <p:nvPr/>
        </p:nvSpPr>
        <p:spPr>
          <a:xfrm flipH="1">
            <a:off x="5093513" y="5434653"/>
            <a:ext cx="3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4100" y="428604"/>
            <a:ext cx="85725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«Оптимизация  процесс проведения повторных    </a:t>
            </a:r>
          </a:p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инструктажей и обучения сотрудников ДОУ»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91EE6-DA09-4E90-BF43-B4E1AB7132B6}"/>
              </a:ext>
            </a:extLst>
          </p:cNvPr>
          <p:cNvSpPr txBox="1"/>
          <p:nvPr/>
        </p:nvSpPr>
        <p:spPr>
          <a:xfrm>
            <a:off x="4943872" y="306744"/>
            <a:ext cx="1968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49D585-CE5F-4116-8FE4-0A34C1AE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43" y="179910"/>
            <a:ext cx="1286367" cy="890093"/>
          </a:xfrm>
          <a:prstGeom prst="rect">
            <a:avLst/>
          </a:prstGeom>
        </p:spPr>
      </p:pic>
      <p:pic>
        <p:nvPicPr>
          <p:cNvPr id="8" name="Picture 2" descr="C:\Users\User\Desktop\logo.png">
            <a:extLst>
              <a:ext uri="{FF2B5EF4-FFF2-40B4-BE49-F238E27FC236}">
                <a16:creationId xmlns="" xmlns:a16="http://schemas.microsoft.com/office/drawing/2014/main" id="{2A4AF0C0-01BB-4B36-9099-4778449C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6165304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CDCDE9DB-38FF-40A5-A1DE-9BBEB6F6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456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71CDD1-EE56-4992-BCA0-F20857CBB9C3}"/>
              </a:ext>
            </a:extLst>
          </p:cNvPr>
          <p:cNvSpPr txBox="1"/>
          <p:nvPr/>
        </p:nvSpPr>
        <p:spPr>
          <a:xfrm>
            <a:off x="1842252" y="1988840"/>
            <a:ext cx="8519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проблем процесса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проведения повторных инструктажей и обучения сотрудников ДОУ</a:t>
            </a:r>
            <a:r>
              <a:rPr lang="ru-RU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5405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60EBF4-E020-1D2F-8BCD-BBE7B4EE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76" y="214290"/>
            <a:ext cx="842968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инструктажей и обучения сотрудников ДОУ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r>
              <a:rPr lang="ru-RU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1EF31ACB-4A56-70C1-8806-95D4FF5BC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1221952"/>
              </p:ext>
            </p:extLst>
          </p:nvPr>
        </p:nvGraphicFramePr>
        <p:xfrm>
          <a:off x="609600" y="1935163"/>
          <a:ext cx="10972800" cy="199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C459817-B82C-49F8-9FA4-194322D4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E4E206F4-D346-5D5D-E56D-4389483465E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97690408"/>
              </p:ext>
            </p:extLst>
          </p:nvPr>
        </p:nvGraphicFramePr>
        <p:xfrm>
          <a:off x="609600" y="3944821"/>
          <a:ext cx="10972800" cy="220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86371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91EE6-DA09-4E90-BF43-B4E1AB7132B6}"/>
              </a:ext>
            </a:extLst>
          </p:cNvPr>
          <p:cNvSpPr txBox="1"/>
          <p:nvPr/>
        </p:nvSpPr>
        <p:spPr>
          <a:xfrm>
            <a:off x="4943872" y="306744"/>
            <a:ext cx="1968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49D585-CE5F-4116-8FE4-0A34C1AE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43" y="179910"/>
            <a:ext cx="1286367" cy="890093"/>
          </a:xfrm>
          <a:prstGeom prst="rect">
            <a:avLst/>
          </a:prstGeom>
        </p:spPr>
      </p:pic>
      <p:pic>
        <p:nvPicPr>
          <p:cNvPr id="8" name="Picture 2" descr="C:\Users\User\Desktop\logo.png">
            <a:extLst>
              <a:ext uri="{FF2B5EF4-FFF2-40B4-BE49-F238E27FC236}">
                <a16:creationId xmlns="" xmlns:a16="http://schemas.microsoft.com/office/drawing/2014/main" id="{2A4AF0C0-01BB-4B36-9099-4778449C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6165304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CDCDE9DB-38FF-40A5-A1DE-9BBEB6F6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456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71CDD1-EE56-4992-BCA0-F20857CBB9C3}"/>
              </a:ext>
            </a:extLst>
          </p:cNvPr>
          <p:cNvSpPr txBox="1"/>
          <p:nvPr/>
        </p:nvSpPr>
        <p:spPr>
          <a:xfrm>
            <a:off x="1842252" y="1988840"/>
            <a:ext cx="8519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проведения повторных инструктажей и обучения сотрудников ДОУ</a:t>
            </a:r>
            <a:r>
              <a:rPr lang="ru-RU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87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3887" y="5419189"/>
            <a:ext cx="4742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65 мин.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5440" y="2182273"/>
            <a:ext cx="1414468" cy="158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16805" y="2966119"/>
            <a:ext cx="585768" cy="36201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5874" y="2182274"/>
            <a:ext cx="1414942" cy="158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681687" y="2914895"/>
            <a:ext cx="521599" cy="36201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8876" y="2143116"/>
            <a:ext cx="1579113" cy="1583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7174" y="4143380"/>
            <a:ext cx="1302447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мгновенно</a:t>
            </a:r>
          </a:p>
        </p:txBody>
      </p:sp>
      <p:pic>
        <p:nvPicPr>
          <p:cNvPr id="30727" name="Picture 2" descr="C:\Users\User\Desktop\log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92" y="6130074"/>
            <a:ext cx="412672" cy="462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овое поле 14"/>
          <p:cNvSpPr txBox="1"/>
          <p:nvPr/>
        </p:nvSpPr>
        <p:spPr>
          <a:xfrm>
            <a:off x="2577153" y="214291"/>
            <a:ext cx="743188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 инструктажей и обучения сотрудников ДОУ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81752" y="4143380"/>
            <a:ext cx="1551881" cy="543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3FB0AC3-1AB6-4B2E-927E-5CCD0BB18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353957"/>
            <a:ext cx="959785" cy="665451"/>
          </a:xfrm>
          <a:prstGeom prst="rect">
            <a:avLst/>
          </a:prstGeom>
        </p:spPr>
      </p:pic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2D576CA5-F67F-43E6-B31F-E5E53F76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1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59970C-9E84-42BF-AD10-838E1682DE49}"/>
              </a:ext>
            </a:extLst>
          </p:cNvPr>
          <p:cNvSpPr txBox="1"/>
          <p:nvPr/>
        </p:nvSpPr>
        <p:spPr>
          <a:xfrm>
            <a:off x="3447728" y="1214422"/>
            <a:ext cx="4865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</a:t>
            </a:r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24034" y="2214556"/>
            <a:ext cx="1428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электронной  инструкций с тестовыми заданиями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95736" y="2143117"/>
            <a:ext cx="150019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сотрудников в группе детского сада.</a:t>
            </a:r>
          </a:p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38876" y="2071678"/>
            <a:ext cx="1571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электронного журнала прохождения тестовых заданий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47D5984-8B05-520A-289E-A32746596D04}"/>
              </a:ext>
            </a:extLst>
          </p:cNvPr>
          <p:cNvSpPr/>
          <p:nvPr/>
        </p:nvSpPr>
        <p:spPr>
          <a:xfrm>
            <a:off x="2024034" y="4143380"/>
            <a:ext cx="1302447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минут</a:t>
            </a:r>
          </a:p>
        </p:txBody>
      </p:sp>
    </p:spTree>
    <p:extLst>
      <p:ext uri="{BB962C8B-B14F-4D97-AF65-F5344CB8AC3E}">
        <p14:creationId xmlns="" xmlns:p14="http://schemas.microsoft.com/office/powerpoint/2010/main" val="235867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3887" y="5419189"/>
            <a:ext cx="4742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90 мин.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5440" y="2182273"/>
            <a:ext cx="1414468" cy="158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516805" y="2966119"/>
            <a:ext cx="585768" cy="36201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5874" y="2182274"/>
            <a:ext cx="1414942" cy="1583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681687" y="2914895"/>
            <a:ext cx="521599" cy="36201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8876" y="2143116"/>
            <a:ext cx="1579113" cy="1655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6562" y="3929067"/>
            <a:ext cx="1302447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мгновенно</a:t>
            </a:r>
          </a:p>
        </p:txBody>
      </p:sp>
      <p:pic>
        <p:nvPicPr>
          <p:cNvPr id="30727" name="Picture 2" descr="C:\Users\User\Desktop\log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92" y="6130074"/>
            <a:ext cx="412672" cy="462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овое поле 14"/>
          <p:cNvSpPr txBox="1"/>
          <p:nvPr/>
        </p:nvSpPr>
        <p:spPr>
          <a:xfrm>
            <a:off x="2577153" y="214291"/>
            <a:ext cx="743188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 инструктажей и обучения сотрудников ДОУ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95896" y="3912585"/>
            <a:ext cx="1551881" cy="543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3FB0AC3-1AB6-4B2E-927E-5CCD0BB18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353957"/>
            <a:ext cx="959785" cy="665451"/>
          </a:xfrm>
          <a:prstGeom prst="rect">
            <a:avLst/>
          </a:prstGeom>
        </p:spPr>
      </p:pic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2D576CA5-F67F-43E6-B31F-E5E53F76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1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24034" y="2214556"/>
            <a:ext cx="1428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электронной  инструкций с тестовыми заданиями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95736" y="2143117"/>
            <a:ext cx="150019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сотрудников в группе детского сада.</a:t>
            </a: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38877" y="2071678"/>
            <a:ext cx="1571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электронного журнала прохождения тестовых заданий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47D5984-8B05-520A-289E-A32746596D04}"/>
              </a:ext>
            </a:extLst>
          </p:cNvPr>
          <p:cNvSpPr/>
          <p:nvPr/>
        </p:nvSpPr>
        <p:spPr>
          <a:xfrm>
            <a:off x="2132580" y="3956154"/>
            <a:ext cx="1302447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минут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958494-B9CD-8098-BE24-B30B350384D8}"/>
              </a:ext>
            </a:extLst>
          </p:cNvPr>
          <p:cNvSpPr txBox="1"/>
          <p:nvPr/>
        </p:nvSpPr>
        <p:spPr>
          <a:xfrm>
            <a:off x="2755217" y="1235583"/>
            <a:ext cx="6108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</a:t>
            </a:r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88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2" descr="C:\Users\User\Desktop\log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92" y="6130074"/>
            <a:ext cx="412672" cy="462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овое поле 14"/>
          <p:cNvSpPr txBox="1"/>
          <p:nvPr/>
        </p:nvSpPr>
        <p:spPr>
          <a:xfrm>
            <a:off x="2577153" y="214291"/>
            <a:ext cx="743188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 инструктажей и обучения сотрудников ДОУ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3FB0AC3-1AB6-4B2E-927E-5CCD0BB18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353957"/>
            <a:ext cx="959785" cy="665451"/>
          </a:xfrm>
          <a:prstGeom prst="rect">
            <a:avLst/>
          </a:prstGeom>
        </p:spPr>
      </p:pic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2D576CA5-F67F-43E6-B31F-E5E53F76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1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pic>
        <p:nvPicPr>
          <p:cNvPr id="2051" name="Picture 3" descr="C:\Users\Medkabinet\Downloads\IMG-20231004-WA001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5406" y="4214817"/>
            <a:ext cx="2770860" cy="2085073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E7784CE-297A-4B4B-A71A-EB6C9F5ACC4B}"/>
              </a:ext>
            </a:extLst>
          </p:cNvPr>
          <p:cNvSpPr txBox="1"/>
          <p:nvPr/>
        </p:nvSpPr>
        <p:spPr>
          <a:xfrm>
            <a:off x="5810248" y="121442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E7784CE-297A-4B4B-A71A-EB6C9F5ACC4B}"/>
              </a:ext>
            </a:extLst>
          </p:cNvPr>
          <p:cNvSpPr txBox="1"/>
          <p:nvPr/>
        </p:nvSpPr>
        <p:spPr>
          <a:xfrm>
            <a:off x="309522" y="1285860"/>
            <a:ext cx="3571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AutoShape 5" descr="1696423416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1696423416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1696423655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1696423655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C:\Users\Medkabinet\Desktop\фото инструкций.jpg"/>
          <p:cNvPicPr>
            <a:picLocks noChangeAspect="1" noChangeArrowheads="1"/>
          </p:cNvPicPr>
          <p:nvPr/>
        </p:nvPicPr>
        <p:blipFill>
          <a:blip r:embed="rId6" cstate="print"/>
          <a:srcRect b="35229"/>
          <a:stretch>
            <a:fillRect/>
          </a:stretch>
        </p:blipFill>
        <p:spPr bwMode="auto">
          <a:xfrm>
            <a:off x="595274" y="1928802"/>
            <a:ext cx="3066800" cy="2000264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8744" y="3955414"/>
            <a:ext cx="3143272" cy="217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3454" y="1857365"/>
            <a:ext cx="3522645" cy="243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288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2" descr="C:\Users\User\Desktop\log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92" y="6130074"/>
            <a:ext cx="412672" cy="462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овое поле 14"/>
          <p:cNvSpPr txBox="1"/>
          <p:nvPr/>
        </p:nvSpPr>
        <p:spPr>
          <a:xfrm>
            <a:off x="2577153" y="214291"/>
            <a:ext cx="743188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 инструктажей и обучения сотрудников ДОУ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3FB0AC3-1AB6-4B2E-927E-5CCD0BB18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353957"/>
            <a:ext cx="959785" cy="665451"/>
          </a:xfrm>
          <a:prstGeom prst="rect">
            <a:avLst/>
          </a:prstGeom>
        </p:spPr>
      </p:pic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2D576CA5-F67F-43E6-B31F-E5E53F76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1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5604" y="10715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Производственный анализ. </a:t>
            </a:r>
            <a:endParaRPr lang="en-US" alt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61733"/>
              </p:ext>
            </p:extLst>
          </p:nvPr>
        </p:nvGraphicFramePr>
        <p:xfrm>
          <a:off x="1452530" y="1785926"/>
          <a:ext cx="9120231" cy="411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2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3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17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Дата анализа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затраченное на 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Расхождение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(+; -)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2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17.05.2023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30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45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опыт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в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новом формате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82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18.05.2023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30 минут</a:t>
                      </a:r>
                    </a:p>
                    <a:p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доступа интернета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72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19.05.2023</a:t>
                      </a:r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30 минут</a:t>
                      </a:r>
                    </a:p>
                    <a:p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288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2" descr="C:\Users\User\Desktop\log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92" y="6130074"/>
            <a:ext cx="412672" cy="462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овое поле 14"/>
          <p:cNvSpPr txBox="1"/>
          <p:nvPr/>
        </p:nvSpPr>
        <p:spPr>
          <a:xfrm>
            <a:off x="2577153" y="214291"/>
            <a:ext cx="743188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 инструктажей и обучения сотрудников ДОУ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3FB0AC3-1AB6-4B2E-927E-5CCD0BB18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" y="353957"/>
            <a:ext cx="959785" cy="665451"/>
          </a:xfrm>
          <a:prstGeom prst="rect">
            <a:avLst/>
          </a:prstGeom>
        </p:spPr>
      </p:pic>
      <p:sp>
        <p:nvSpPr>
          <p:cNvPr id="20" name="Прямоугольник 12">
            <a:extLst>
              <a:ext uri="{FF2B5EF4-FFF2-40B4-BE49-F238E27FC236}">
                <a16:creationId xmlns="" xmlns:a16="http://schemas.microsoft.com/office/drawing/2014/main" id="{2D576CA5-F67F-43E6-B31F-E5E53F76F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1" y="613007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black">
          <a:xfrm>
            <a:off x="3167042" y="1142984"/>
            <a:ext cx="588264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sz="25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стабильности </a:t>
            </a:r>
            <a:r>
              <a:rPr lang="ru-RU" altLang="en-US" sz="25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altLang="en-US" sz="25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500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BDE1B687-C48B-4E6B-B697-170C1320819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955997324"/>
              </p:ext>
            </p:extLst>
          </p:nvPr>
        </p:nvGraphicFramePr>
        <p:xfrm>
          <a:off x="1881158" y="1928802"/>
          <a:ext cx="8088608" cy="389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8288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91EE6-DA09-4E90-BF43-B4E1AB7132B6}"/>
              </a:ext>
            </a:extLst>
          </p:cNvPr>
          <p:cNvSpPr txBox="1"/>
          <p:nvPr/>
        </p:nvSpPr>
        <p:spPr>
          <a:xfrm>
            <a:off x="4943872" y="306744"/>
            <a:ext cx="1968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49D585-CE5F-4116-8FE4-0A34C1AE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77195"/>
            <a:ext cx="1286367" cy="890093"/>
          </a:xfrm>
          <a:prstGeom prst="rect">
            <a:avLst/>
          </a:prstGeom>
        </p:spPr>
      </p:pic>
      <p:pic>
        <p:nvPicPr>
          <p:cNvPr id="8" name="Picture 2" descr="C:\Users\User\Desktop\logo.png">
            <a:extLst>
              <a:ext uri="{FF2B5EF4-FFF2-40B4-BE49-F238E27FC236}">
                <a16:creationId xmlns="" xmlns:a16="http://schemas.microsoft.com/office/drawing/2014/main" id="{2A4AF0C0-01BB-4B36-9099-4778449C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116" y="6186863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CDCDE9DB-38FF-40A5-A1DE-9BBEB6F6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528" y="6186863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71CDD1-EE56-4992-BCA0-F20857CBB9C3}"/>
              </a:ext>
            </a:extLst>
          </p:cNvPr>
          <p:cNvSpPr txBox="1"/>
          <p:nvPr/>
        </p:nvSpPr>
        <p:spPr>
          <a:xfrm>
            <a:off x="1919536" y="1700809"/>
            <a:ext cx="84425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паспорта проекта</a:t>
            </a:r>
          </a:p>
          <a:p>
            <a:pPr algn="ctr">
              <a:defRPr/>
            </a:pPr>
            <a:r>
              <a:rPr lang="ru-RU" alt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проведения повторных инструктажей и обучения сотрудников ДОУ». </a:t>
            </a:r>
          </a:p>
        </p:txBody>
      </p:sp>
    </p:spTree>
    <p:extLst>
      <p:ext uri="{BB962C8B-B14F-4D97-AF65-F5344CB8AC3E}">
        <p14:creationId xmlns="" xmlns:p14="http://schemas.microsoft.com/office/powerpoint/2010/main" val="473310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F25D943C-66EF-446B-987B-830C580BBA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528" y="548680"/>
            <a:ext cx="4896544" cy="1949152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214290"/>
            <a:ext cx="7619249" cy="6825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процесса  проведения повторных инструктажей  и обучения сотрудников ДОУ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024298" y="1000108"/>
            <a:ext cx="28783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Карточка проекта</a:t>
            </a:r>
            <a:endParaRPr lang="ru-RU" altLang="en-US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C32F5D9-C69F-4429-BA13-4B2F2540F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4" y="0"/>
            <a:ext cx="959785" cy="665451"/>
          </a:xfrm>
          <a:prstGeom prst="rect">
            <a:avLst/>
          </a:prstGeom>
        </p:spPr>
      </p:pic>
      <p:sp>
        <p:nvSpPr>
          <p:cNvPr id="10" name="Прямоугольник 12">
            <a:extLst>
              <a:ext uri="{FF2B5EF4-FFF2-40B4-BE49-F238E27FC236}">
                <a16:creationId xmlns="" xmlns:a16="http://schemas.microsoft.com/office/drawing/2014/main" id="{8FDAA085-25FE-4F2D-9983-E9849DB9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590" y="6161634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pic>
        <p:nvPicPr>
          <p:cNvPr id="5" name="Picture 2" descr="C:\Users\User\Desktop\logo.png">
            <a:extLst>
              <a:ext uri="{FF2B5EF4-FFF2-40B4-BE49-F238E27FC236}">
                <a16:creationId xmlns="" xmlns:a16="http://schemas.microsoft.com/office/drawing/2014/main" id="{19FE7228-E2B6-1070-901B-B6F4D577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116" y="6186863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logo.png">
            <a:extLst>
              <a:ext uri="{FF2B5EF4-FFF2-40B4-BE49-F238E27FC236}">
                <a16:creationId xmlns="" xmlns:a16="http://schemas.microsoft.com/office/drawing/2014/main" id="{19FE7228-E2B6-1070-901B-B6F4D577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80" y="6143644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edkabinet\Desktop\146-1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282" y="1500174"/>
            <a:ext cx="7762299" cy="4988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95538" y="0"/>
            <a:ext cx="8072463" cy="1077913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«Оптимизация 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процесса 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проведения повторных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b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инструктажей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обучения сотрудников ДОУ»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308218" y="857232"/>
            <a:ext cx="37747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2.Обоснование выбора </a:t>
            </a:r>
            <a:endParaRPr lang="ru-RU" altLang="en-US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40224" y="5072074"/>
            <a:ext cx="1132794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риски</a:t>
            </a:r>
            <a:r>
              <a:rPr lang="ru-RU" alt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владения информационными технологиями сотрудников. </a:t>
            </a:r>
            <a:r>
              <a:rPr lang="ru-RU" altLang="en-US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формальнй</a:t>
            </a:r>
            <a:r>
              <a:rPr lang="ru-RU" alt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прохождению инструктажей.</a:t>
            </a:r>
            <a:endParaRPr lang="ru-RU" alt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52398" y="3429000"/>
            <a:ext cx="255591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Большие временные затраты на прохождение инструктажей всех сотрудников в условиях функционирования 4-х отдельно стоящих зданий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238612" y="2357430"/>
            <a:ext cx="280831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Невозможность охватить всех сотрудников в запланированное время (больничные, нет возможности покинуть рабочее место).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524892" y="4143380"/>
            <a:ext cx="28083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Большое количество документов на бумажных носителях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DA853CC-D798-4D09-AE6B-F2B05C468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29374"/>
            <a:ext cx="959785" cy="665451"/>
          </a:xfrm>
          <a:prstGeom prst="rect">
            <a:avLst/>
          </a:prstGeom>
        </p:spPr>
      </p:pic>
      <p:sp>
        <p:nvSpPr>
          <p:cNvPr id="14" name="Прямоугольник 12">
            <a:extLst>
              <a:ext uri="{FF2B5EF4-FFF2-40B4-BE49-F238E27FC236}">
                <a16:creationId xmlns="" xmlns:a16="http://schemas.microsoft.com/office/drawing/2014/main" id="{CCD0F4FB-FF36-411F-B88A-1629B05B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908" y="6072206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pic>
        <p:nvPicPr>
          <p:cNvPr id="11" name="Picture 2" descr="C:\Users\User\Desktop\logo.png">
            <a:extLst>
              <a:ext uri="{FF2B5EF4-FFF2-40B4-BE49-F238E27FC236}">
                <a16:creationId xmlns="" xmlns:a16="http://schemas.microsoft.com/office/drawing/2014/main" id="{19FE7228-E2B6-1070-901B-B6F4D577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80" y="6143644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s://sun6-20.userapi.com/s/v1/ig1/FrSLJB7fPy2imyhsbWFtBWh9Ac2OBaQxn-Kz6K3Ntn5mdn-hHSk9TZHzyPYTxKxyFMSr-tzD.jpg?size=900x900&amp;quality=96&amp;crop=149,0,900,900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26" y="1285860"/>
            <a:ext cx="1957394" cy="1957394"/>
          </a:xfrm>
          <a:prstGeom prst="rect">
            <a:avLst/>
          </a:prstGeom>
          <a:noFill/>
        </p:spPr>
      </p:pic>
      <p:sp>
        <p:nvSpPr>
          <p:cNvPr id="18438" name="AutoShape 6" descr="https://moodle.stlnau.in.ua/pluginfile.php/72477/course/overviewfiles/%D0%BA%D0%B0%D1%80%D1%82%D0%B8%D0%BD%D0%BA%D0%B0%20%D0%B5%D0%BB.%D0%B4%D0%BE%D0%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top-fon.com/uploads/posts/2023-01/1674823343_top-fon-com-p-fon-dlya-prezentatsii-dokumentooborot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C:\Users\Medkabinet\Desktop\карти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7702" y="1928802"/>
            <a:ext cx="2591619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214291"/>
            <a:ext cx="7395212" cy="910415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«Оптимизация  процесс проведения повторных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b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инструктажей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обучения сотрудников ДОУ»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2" descr="C:\Users\User\Desktop\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28" y="6000768"/>
            <a:ext cx="55245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855641" y="1071546"/>
            <a:ext cx="599388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1.Вовлеченные лица и рамки проекта </a:t>
            </a:r>
            <a:endParaRPr lang="ru-RU" altLang="en-US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666844" y="2000241"/>
            <a:ext cx="9715568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Заказчик проекта: заведующая Н.Е. Дубовых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Владелец проекта: заведующая Н.Е. Дубовых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Название процесса: процесс проведения вторичных инструктажей и обучение сотрудников ДОУ»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Границы процесса: от сбора  сотрудников на обучение до прохождения контрольного тестирования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Руководитель проекта: старший воспитатель Попова И.В.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Команда проекта: музыкальные руководители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Смольникова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Т.Я.,  инструктор по ФК Полозова Н.С., заместитель заведующей Золотухина Н.А., Гриднева О.В.,  Сазонова Е.Н., Серегина О.Ю.,  старший воспитатель Попова И.В., Мельничук М.А., руководитель проекта проектного офиса АНО «РЦК» Старикова Ю.В.</a:t>
            </a:r>
            <a:endParaRPr lang="ru-RU" altLang="en-US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883E068-CE98-4DEE-B9C1-9966F0CB7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78" y="404665"/>
            <a:ext cx="959785" cy="665451"/>
          </a:xfrm>
          <a:prstGeom prst="rect">
            <a:avLst/>
          </a:prstGeom>
        </p:spPr>
      </p:pic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F7DAF77D-16D4-4492-B9F9-F223A799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32" y="6072206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976" y="214290"/>
            <a:ext cx="7280136" cy="908602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«Оптимизация  процесс проведения повторных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b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инструктажей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обучения сотрудников ДОУ»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2" descr="C:\Users\User\Desktop\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775" y="3820320"/>
            <a:ext cx="55245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3719736" y="928670"/>
            <a:ext cx="44028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3.Цели и плановый эффект </a:t>
            </a:r>
            <a:endParaRPr lang="ru-RU" altLang="en-US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061897" y="3751430"/>
            <a:ext cx="552031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/>
          </a:p>
        </p:txBody>
      </p:sp>
      <p:graphicFrame>
        <p:nvGraphicFramePr>
          <p:cNvPr id="7" name="Таблица 6"/>
          <p:cNvGraphicFramePr/>
          <p:nvPr>
            <p:extLst>
              <p:ext uri="{D42A27DB-BD31-4B8C-83A1-F6EECF244321}">
                <p14:modId xmlns="" xmlns:p14="http://schemas.microsoft.com/office/powerpoint/2010/main" val="3315744477"/>
              </p:ext>
            </p:extLst>
          </p:nvPr>
        </p:nvGraphicFramePr>
        <p:xfrm>
          <a:off x="1666844" y="1857365"/>
          <a:ext cx="8785976" cy="323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4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9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64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Наименование цели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Текущий 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Целевой 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08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1.Сокращение времени на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прохождение обучения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часов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час 30 мин.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9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Сокращение доли бумажного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документооборота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шт.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шт.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58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специалиста курирующего обучение</a:t>
                      </a:r>
                      <a:r>
                        <a:rPr lang="ru-RU" alt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сбор и систематизацию полученных данных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30 минут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минут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Текстовое поле 7"/>
          <p:cNvSpPr txBox="1"/>
          <p:nvPr/>
        </p:nvSpPr>
        <p:spPr>
          <a:xfrm>
            <a:off x="1881159" y="5286388"/>
            <a:ext cx="20016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Эффекты</a:t>
            </a:r>
            <a:endParaRPr lang="ru-RU" altLang="en-US" sz="20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603540" y="5786454"/>
            <a:ext cx="741893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Удобная и доступная форма обучения для обучающихся сотрудников (в удобное время и в своем темпе).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6AEF3E3-CE45-4A52-AD09-B7AB24482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4290"/>
            <a:ext cx="959785" cy="665451"/>
          </a:xfrm>
          <a:prstGeom prst="rect">
            <a:avLst/>
          </a:prstGeom>
        </p:spPr>
      </p:pic>
      <p:sp>
        <p:nvSpPr>
          <p:cNvPr id="11" name="Прямоугольник 12">
            <a:extLst>
              <a:ext uri="{FF2B5EF4-FFF2-40B4-BE49-F238E27FC236}">
                <a16:creationId xmlns="" xmlns:a16="http://schemas.microsoft.com/office/drawing/2014/main" id="{5F9B1205-2CAC-4F7A-8E46-6203D86D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2346" y="6072206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pic>
        <p:nvPicPr>
          <p:cNvPr id="5" name="Picture 2" descr="C:\Users\User\Desktop\logo.png">
            <a:extLst>
              <a:ext uri="{FF2B5EF4-FFF2-40B4-BE49-F238E27FC236}">
                <a16:creationId xmlns="" xmlns:a16="http://schemas.microsoft.com/office/drawing/2014/main" id="{CC85D022-5747-7C00-D244-27E5B9EE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80" y="6143644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ED32E674-EED1-4153-AEBC-F79323B51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9607718"/>
              </p:ext>
            </p:extLst>
          </p:nvPr>
        </p:nvGraphicFramePr>
        <p:xfrm>
          <a:off x="1635112" y="1484783"/>
          <a:ext cx="8284507" cy="47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70">
                  <a:extLst>
                    <a:ext uri="{9D8B030D-6E8A-4147-A177-3AD203B41FA5}">
                      <a16:colId xmlns="" xmlns:a16="http://schemas.microsoft.com/office/drawing/2014/main" val="3315322902"/>
                    </a:ext>
                  </a:extLst>
                </a:gridCol>
                <a:gridCol w="3823617">
                  <a:extLst>
                    <a:ext uri="{9D8B030D-6E8A-4147-A177-3AD203B41FA5}">
                      <a16:colId xmlns="" xmlns:a16="http://schemas.microsoft.com/office/drawing/2014/main" val="3211203953"/>
                    </a:ext>
                  </a:extLst>
                </a:gridCol>
                <a:gridCol w="637270">
                  <a:extLst>
                    <a:ext uri="{9D8B030D-6E8A-4147-A177-3AD203B41FA5}">
                      <a16:colId xmlns="" xmlns:a16="http://schemas.microsoft.com/office/drawing/2014/main" val="2155197374"/>
                    </a:ext>
                  </a:extLst>
                </a:gridCol>
                <a:gridCol w="637270">
                  <a:extLst>
                    <a:ext uri="{9D8B030D-6E8A-4147-A177-3AD203B41FA5}">
                      <a16:colId xmlns="" xmlns:a16="http://schemas.microsoft.com/office/drawing/2014/main" val="1878749194"/>
                    </a:ext>
                  </a:extLst>
                </a:gridCol>
                <a:gridCol w="637270">
                  <a:extLst>
                    <a:ext uri="{9D8B030D-6E8A-4147-A177-3AD203B41FA5}">
                      <a16:colId xmlns="" xmlns:a16="http://schemas.microsoft.com/office/drawing/2014/main" val="523926505"/>
                    </a:ext>
                  </a:extLst>
                </a:gridCol>
                <a:gridCol w="637270">
                  <a:extLst>
                    <a:ext uri="{9D8B030D-6E8A-4147-A177-3AD203B41FA5}">
                      <a16:colId xmlns="" xmlns:a16="http://schemas.microsoft.com/office/drawing/2014/main" val="396439963"/>
                    </a:ext>
                  </a:extLst>
                </a:gridCol>
                <a:gridCol w="637270">
                  <a:extLst>
                    <a:ext uri="{9D8B030D-6E8A-4147-A177-3AD203B41FA5}">
                      <a16:colId xmlns="" xmlns:a16="http://schemas.microsoft.com/office/drawing/2014/main" val="1849059565"/>
                    </a:ext>
                  </a:extLst>
                </a:gridCol>
                <a:gridCol w="637270">
                  <a:extLst>
                    <a:ext uri="{9D8B030D-6E8A-4147-A177-3AD203B41FA5}">
                      <a16:colId xmlns="" xmlns:a16="http://schemas.microsoft.com/office/drawing/2014/main" val="3298165816"/>
                    </a:ext>
                  </a:extLst>
                </a:gridCol>
              </a:tblGrid>
              <a:tr h="9770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2023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 2023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2023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5878285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 проекта. Разработка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паспорта проекта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2160496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текущей ситуации. Картирование процесса.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4215454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идеального и целевого состояния процесса.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7425423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коренных причин проблем, формирование предложений по  х решению.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4047801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выработанных предложений по совершенствованию (план мероприятий).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5307614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плана мероприятий.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393281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Стандартизация результатов.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0959384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проекта.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3055861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стабильности результатов.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62267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3" y="334278"/>
            <a:ext cx="7587913" cy="95158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«Оптимизация  процесс проведения повторных инструктажей и обучения сотрудников ДОУ»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2" descr="C:\Users\User\Desktop\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3529" y="6132628"/>
            <a:ext cx="55245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2C46DC-02AC-449C-83AD-E180CE1CD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27" y="396498"/>
            <a:ext cx="959785" cy="665451"/>
          </a:xfrm>
          <a:prstGeom prst="rect">
            <a:avLst/>
          </a:prstGeom>
        </p:spPr>
      </p:pic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3B91F409-4328-46E5-BC66-564D5E486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884" y="6176914"/>
            <a:ext cx="1086627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FF6FDD-36CA-4D2E-BCBC-C2FABEC511F1}"/>
              </a:ext>
            </a:extLst>
          </p:cNvPr>
          <p:cNvSpPr txBox="1"/>
          <p:nvPr/>
        </p:nvSpPr>
        <p:spPr>
          <a:xfrm>
            <a:off x="4926061" y="6328805"/>
            <a:ext cx="2987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alt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15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091EE6-DA09-4E90-BF43-B4E1AB7132B6}"/>
              </a:ext>
            </a:extLst>
          </p:cNvPr>
          <p:cNvSpPr txBox="1"/>
          <p:nvPr/>
        </p:nvSpPr>
        <p:spPr>
          <a:xfrm>
            <a:off x="4943872" y="306744"/>
            <a:ext cx="19682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49D585-CE5F-4116-8FE4-0A34C1AE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43" y="179910"/>
            <a:ext cx="1286367" cy="890093"/>
          </a:xfrm>
          <a:prstGeom prst="rect">
            <a:avLst/>
          </a:prstGeom>
        </p:spPr>
      </p:pic>
      <p:pic>
        <p:nvPicPr>
          <p:cNvPr id="8" name="Picture 2" descr="C:\Users\User\Desktop\logo.png">
            <a:extLst>
              <a:ext uri="{FF2B5EF4-FFF2-40B4-BE49-F238E27FC236}">
                <a16:creationId xmlns="" xmlns:a16="http://schemas.microsoft.com/office/drawing/2014/main" id="{2A4AF0C0-01BB-4B36-9099-4778449C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42" y="6215082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>
            <a:extLst>
              <a:ext uri="{FF2B5EF4-FFF2-40B4-BE49-F238E27FC236}">
                <a16:creationId xmlns="" xmlns:a16="http://schemas.microsoft.com/office/drawing/2014/main" id="{CDCDE9DB-38FF-40A5-A1DE-9BBEB6F6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2346" y="6143644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71CDD1-EE56-4992-BCA0-F20857CBB9C3}"/>
              </a:ext>
            </a:extLst>
          </p:cNvPr>
          <p:cNvSpPr txBox="1"/>
          <p:nvPr/>
        </p:nvSpPr>
        <p:spPr>
          <a:xfrm>
            <a:off x="1842252" y="1988841"/>
            <a:ext cx="8519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проведения повторных инструктажей и обучения сотрудников ДОУ</a:t>
            </a:r>
            <a:r>
              <a:rPr lang="ru-RU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55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52728" y="6000768"/>
            <a:ext cx="6143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12 час 00 мин.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8414" y="1500174"/>
            <a:ext cx="1285884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графика проведения 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024298" y="1857364"/>
            <a:ext cx="285752" cy="285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050" y="1500174"/>
            <a:ext cx="714380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кор.№1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024430" y="1857364"/>
            <a:ext cx="285752" cy="3151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9786" y="3857628"/>
            <a:ext cx="785818" cy="126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№3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976" y="2928934"/>
            <a:ext cx="135732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" y="5286388"/>
            <a:ext cx="881025" cy="4887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2" descr="C:\Users\User\Desktop\logo.pn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04" y="6143644"/>
            <a:ext cx="412672" cy="4624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овое поле 14"/>
          <p:cNvSpPr txBox="1"/>
          <p:nvPr/>
        </p:nvSpPr>
        <p:spPr>
          <a:xfrm>
            <a:off x="2531476" y="-53129"/>
            <a:ext cx="743188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 процесс проведения повторных инструктажей и обучения сотрудников ДОУ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0710" y="3786190"/>
            <a:ext cx="1357322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подписей 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7167570" y="1928802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928934"/>
            <a:ext cx="1000131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10050" y="3000372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39272" y="5286388"/>
            <a:ext cx="141457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 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DEEA53B-E5B6-4712-9319-630D80AFA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" y="428604"/>
            <a:ext cx="959785" cy="665451"/>
          </a:xfrm>
          <a:prstGeom prst="rect">
            <a:avLst/>
          </a:prstGeom>
        </p:spPr>
      </p:pic>
      <p:sp>
        <p:nvSpPr>
          <p:cNvPr id="25" name="Прямоугольник 12">
            <a:extLst>
              <a:ext uri="{FF2B5EF4-FFF2-40B4-BE49-F238E27FC236}">
                <a16:creationId xmlns="" xmlns:a16="http://schemas.microsoft.com/office/drawing/2014/main" id="{2BD3072C-B92A-4A4F-A119-1D0C1056F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470" y="6072206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5">
                    <a:lumMod val="50000"/>
                  </a:schemeClr>
                </a:solidFill>
              </a:rPr>
              <a:t>область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E0BC95-FD39-4EAE-9C6B-8F478545229F}"/>
              </a:ext>
            </a:extLst>
          </p:cNvPr>
          <p:cNvSpPr txBox="1"/>
          <p:nvPr/>
        </p:nvSpPr>
        <p:spPr>
          <a:xfrm>
            <a:off x="3603101" y="785794"/>
            <a:ext cx="4607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</a:t>
            </a:r>
            <a:endParaRPr lang="ru-RU" alt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4524364" y="2428868"/>
            <a:ext cx="571504" cy="6429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0" name="Пятно 1 29"/>
          <p:cNvSpPr/>
          <p:nvPr/>
        </p:nvSpPr>
        <p:spPr>
          <a:xfrm>
            <a:off x="2166910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2" name="Пятно 1 31"/>
          <p:cNvSpPr/>
          <p:nvPr/>
        </p:nvSpPr>
        <p:spPr>
          <a:xfrm>
            <a:off x="2666976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3" name="Пятно 1 32"/>
          <p:cNvSpPr/>
          <p:nvPr/>
        </p:nvSpPr>
        <p:spPr>
          <a:xfrm>
            <a:off x="1809720" y="2428868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10167966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5" name="Пятно 1 34"/>
          <p:cNvSpPr/>
          <p:nvPr/>
        </p:nvSpPr>
        <p:spPr>
          <a:xfrm>
            <a:off x="9310710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36" name="Пятно 1 35"/>
          <p:cNvSpPr/>
          <p:nvPr/>
        </p:nvSpPr>
        <p:spPr>
          <a:xfrm>
            <a:off x="9810776" y="4857760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37" name="Пятно 1 36"/>
          <p:cNvSpPr/>
          <p:nvPr/>
        </p:nvSpPr>
        <p:spPr>
          <a:xfrm>
            <a:off x="4167174" y="1285860"/>
            <a:ext cx="642942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500174"/>
            <a:ext cx="1023902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ций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09654" y="1500174"/>
            <a:ext cx="1071570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Распечатывание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ций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023902" y="1928802"/>
            <a:ext cx="285752" cy="3571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66778" y="2928934"/>
            <a:ext cx="128588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09654" y="2928934"/>
            <a:ext cx="928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 мин.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10182" y="1500174"/>
            <a:ext cx="714380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45" name="Пятно 1 44"/>
          <p:cNvSpPr/>
          <p:nvPr/>
        </p:nvSpPr>
        <p:spPr>
          <a:xfrm>
            <a:off x="5310182" y="1285860"/>
            <a:ext cx="642942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46" name="Пятно 1 45"/>
          <p:cNvSpPr/>
          <p:nvPr/>
        </p:nvSpPr>
        <p:spPr>
          <a:xfrm>
            <a:off x="5595934" y="2428868"/>
            <a:ext cx="571504" cy="64294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8" name="Стрелка вправо 47"/>
          <p:cNvSpPr/>
          <p:nvPr/>
        </p:nvSpPr>
        <p:spPr>
          <a:xfrm>
            <a:off x="2452662" y="1857364"/>
            <a:ext cx="285752" cy="3151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809588" y="4214818"/>
            <a:ext cx="357190" cy="3151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53190" y="1428736"/>
            <a:ext cx="71438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6024562" y="1928802"/>
            <a:ext cx="428628" cy="2437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381752" y="1500174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24760" y="1428736"/>
            <a:ext cx="71438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кор.№4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Пятно 1 63"/>
          <p:cNvSpPr/>
          <p:nvPr/>
        </p:nvSpPr>
        <p:spPr>
          <a:xfrm>
            <a:off x="6453190" y="1214422"/>
            <a:ext cx="642942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65" name="Пятно 1 64"/>
          <p:cNvSpPr/>
          <p:nvPr/>
        </p:nvSpPr>
        <p:spPr>
          <a:xfrm>
            <a:off x="7667636" y="1214422"/>
            <a:ext cx="642942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66" name="Пятно 1 65"/>
          <p:cNvSpPr/>
          <p:nvPr/>
        </p:nvSpPr>
        <p:spPr>
          <a:xfrm>
            <a:off x="6667504" y="2500306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7" name="Пятно 1 66"/>
          <p:cNvSpPr/>
          <p:nvPr/>
        </p:nvSpPr>
        <p:spPr>
          <a:xfrm>
            <a:off x="7667636" y="2428868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453058" y="3000372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524628" y="3000372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477620" y="3000372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096264" y="3857628"/>
            <a:ext cx="785818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№4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0" y="3786190"/>
            <a:ext cx="809588" cy="126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кор.№1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1952596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166778" y="3857628"/>
            <a:ext cx="785818" cy="126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№2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3095604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Стрелка вправо 80"/>
          <p:cNvSpPr/>
          <p:nvPr/>
        </p:nvSpPr>
        <p:spPr>
          <a:xfrm>
            <a:off x="9239272" y="1928802"/>
            <a:ext cx="285752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Пятно 1 81"/>
          <p:cNvSpPr/>
          <p:nvPr/>
        </p:nvSpPr>
        <p:spPr>
          <a:xfrm>
            <a:off x="3238480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3" name="Пятно 1 82"/>
          <p:cNvSpPr/>
          <p:nvPr/>
        </p:nvSpPr>
        <p:spPr>
          <a:xfrm>
            <a:off x="3738546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84" name="Пятно 1 83"/>
          <p:cNvSpPr/>
          <p:nvPr/>
        </p:nvSpPr>
        <p:spPr>
          <a:xfrm>
            <a:off x="1595406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85" name="Пятно 1 84"/>
          <p:cNvSpPr/>
          <p:nvPr/>
        </p:nvSpPr>
        <p:spPr>
          <a:xfrm>
            <a:off x="523836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87" name="Пятно 1 86"/>
          <p:cNvSpPr/>
          <p:nvPr/>
        </p:nvSpPr>
        <p:spPr>
          <a:xfrm>
            <a:off x="1166778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8" name="Пятно 1 87"/>
          <p:cNvSpPr/>
          <p:nvPr/>
        </p:nvSpPr>
        <p:spPr>
          <a:xfrm>
            <a:off x="0" y="3500438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1477620" y="1357298"/>
            <a:ext cx="714380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№4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Пятно 1 75"/>
          <p:cNvSpPr/>
          <p:nvPr/>
        </p:nvSpPr>
        <p:spPr>
          <a:xfrm>
            <a:off x="8739206" y="2500306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6" name="Пятно 1 85"/>
          <p:cNvSpPr/>
          <p:nvPr/>
        </p:nvSpPr>
        <p:spPr>
          <a:xfrm>
            <a:off x="8596330" y="1214422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9" name="Стрелка вправо 88"/>
          <p:cNvSpPr/>
          <p:nvPr/>
        </p:nvSpPr>
        <p:spPr>
          <a:xfrm>
            <a:off x="8239140" y="1928802"/>
            <a:ext cx="285752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Стрелка вправо 89"/>
          <p:cNvSpPr/>
          <p:nvPr/>
        </p:nvSpPr>
        <p:spPr>
          <a:xfrm>
            <a:off x="10239404" y="1928802"/>
            <a:ext cx="285752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524892" y="1428736"/>
            <a:ext cx="71438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кор.№1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Пятно 1 96"/>
          <p:cNvSpPr/>
          <p:nvPr/>
        </p:nvSpPr>
        <p:spPr>
          <a:xfrm>
            <a:off x="9739338" y="2500306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8" name="Пятно 1 97"/>
          <p:cNvSpPr/>
          <p:nvPr/>
        </p:nvSpPr>
        <p:spPr>
          <a:xfrm>
            <a:off x="9667900" y="1214422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8667768" y="3000372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596198" y="3000372"/>
            <a:ext cx="71438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9525024" y="1428736"/>
            <a:ext cx="714380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кор.№2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Пятно 1 107"/>
          <p:cNvSpPr/>
          <p:nvPr/>
        </p:nvSpPr>
        <p:spPr>
          <a:xfrm>
            <a:off x="10525156" y="1142984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9" name="Пятно 1 108"/>
          <p:cNvSpPr/>
          <p:nvPr/>
        </p:nvSpPr>
        <p:spPr>
          <a:xfrm>
            <a:off x="10525156" y="2500306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0" name="Стрелка вправо 109"/>
          <p:cNvSpPr/>
          <p:nvPr/>
        </p:nvSpPr>
        <p:spPr>
          <a:xfrm>
            <a:off x="11239536" y="1928802"/>
            <a:ext cx="285752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0525156" y="1357298"/>
            <a:ext cx="714380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кор№3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Пятно 1 111"/>
          <p:cNvSpPr/>
          <p:nvPr/>
        </p:nvSpPr>
        <p:spPr>
          <a:xfrm>
            <a:off x="11453850" y="1142984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3" name="Пятно 1 112"/>
          <p:cNvSpPr/>
          <p:nvPr/>
        </p:nvSpPr>
        <p:spPr>
          <a:xfrm>
            <a:off x="11453850" y="2571744"/>
            <a:ext cx="571504" cy="50006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6" name="Стрелка вправо 115"/>
          <p:cNvSpPr/>
          <p:nvPr/>
        </p:nvSpPr>
        <p:spPr>
          <a:xfrm>
            <a:off x="5381620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595802" y="3857628"/>
            <a:ext cx="785818" cy="126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310182" y="1571612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кор.№2</a:t>
            </a:r>
            <a:endParaRPr lang="ru-RU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738810" y="3857628"/>
            <a:ext cx="857256" cy="126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№2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953256" y="3857628"/>
            <a:ext cx="785818" cy="1268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№3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52794" y="3929066"/>
            <a:ext cx="78581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1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№4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Стрелка вправо 128"/>
          <p:cNvSpPr/>
          <p:nvPr/>
        </p:nvSpPr>
        <p:spPr>
          <a:xfrm>
            <a:off x="6596066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0" name="Стрелка вправо 129"/>
          <p:cNvSpPr/>
          <p:nvPr/>
        </p:nvSpPr>
        <p:spPr>
          <a:xfrm>
            <a:off x="8882082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4238612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7739074" y="4214818"/>
            <a:ext cx="357190" cy="285752"/>
          </a:xfrm>
          <a:prstGeom prst="rightArrow">
            <a:avLst>
              <a:gd name="adj1" fmla="val 5000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9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309786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095340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381356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881818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5667372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524364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024826" y="5286388"/>
            <a:ext cx="881025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9525024" y="3000372"/>
            <a:ext cx="881025" cy="417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25156" y="3000372"/>
            <a:ext cx="881025" cy="417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 defTabSz="9121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ятно 1 143"/>
          <p:cNvSpPr/>
          <p:nvPr/>
        </p:nvSpPr>
        <p:spPr>
          <a:xfrm>
            <a:off x="6738942" y="3643314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5" name="Пятно 1 144"/>
          <p:cNvSpPr/>
          <p:nvPr/>
        </p:nvSpPr>
        <p:spPr>
          <a:xfrm>
            <a:off x="5453058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6" name="Пятно 1 145"/>
          <p:cNvSpPr/>
          <p:nvPr/>
        </p:nvSpPr>
        <p:spPr>
          <a:xfrm>
            <a:off x="4381488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7" name="Пятно 1 146"/>
          <p:cNvSpPr/>
          <p:nvPr/>
        </p:nvSpPr>
        <p:spPr>
          <a:xfrm>
            <a:off x="7881950" y="3571876"/>
            <a:ext cx="571504" cy="57150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9" name="Пятно 1 148"/>
          <p:cNvSpPr/>
          <p:nvPr/>
        </p:nvSpPr>
        <p:spPr>
          <a:xfrm>
            <a:off x="8382016" y="3714752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0" name="Пятно 1 149"/>
          <p:cNvSpPr/>
          <p:nvPr/>
        </p:nvSpPr>
        <p:spPr>
          <a:xfrm>
            <a:off x="7381884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1" name="Пятно 1 150"/>
          <p:cNvSpPr/>
          <p:nvPr/>
        </p:nvSpPr>
        <p:spPr>
          <a:xfrm>
            <a:off x="6096000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52" name="Пятно 1 151"/>
          <p:cNvSpPr/>
          <p:nvPr/>
        </p:nvSpPr>
        <p:spPr>
          <a:xfrm>
            <a:off x="4881554" y="3643314"/>
            <a:ext cx="571504" cy="42862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1095</Words>
  <Application>Microsoft Office PowerPoint</Application>
  <PresentationFormat>Произвольный</PresentationFormat>
  <Paragraphs>332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ДОУ №14  г. Липецка </vt:lpstr>
      <vt:lpstr>Слайд 2</vt:lpstr>
      <vt:lpstr>«Оптимизация  процесса  проведения повторных инструктажей  и обучения сотрудников ДОУ»</vt:lpstr>
      <vt:lpstr>«Оптимизация  процесса  проведения повторных            инструктажей и обучения сотрудников ДОУ» </vt:lpstr>
      <vt:lpstr>«Оптимизация  процесс проведения повторных          инструктажей и обучения сотрудников ДОУ» </vt:lpstr>
      <vt:lpstr>«Оптимизация  процесс проведения повторных              инструктажей и обучения сотрудников ДОУ» </vt:lpstr>
      <vt:lpstr>«Оптимизация  процесс проведения повторных инструктажей и обучения сотрудников ДОУ» </vt:lpstr>
      <vt:lpstr>Слайд 8</vt:lpstr>
      <vt:lpstr>Слайд 9</vt:lpstr>
      <vt:lpstr>Слайд 10</vt:lpstr>
      <vt:lpstr> </vt:lpstr>
      <vt:lpstr>Слайд 12</vt:lpstr>
      <vt:lpstr>      «Оптимизация  процесс проведения повторных  инструктажей и обучения сотрудников ДОУ» 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Guild 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Medkabinet</cp:lastModifiedBy>
  <cp:revision>89</cp:revision>
  <dcterms:created xsi:type="dcterms:W3CDTF">2022-01-20T05:03:03Z</dcterms:created>
  <dcterms:modified xsi:type="dcterms:W3CDTF">2023-10-05T13:07:07Z</dcterms:modified>
</cp:coreProperties>
</file>