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3"/>
    <p:sldId id="257" r:id="rId4"/>
    <p:sldId id="258" r:id="rId5"/>
    <p:sldId id="261" r:id="rId6"/>
    <p:sldId id="259" r:id="rId7"/>
    <p:sldId id="264" r:id="rId8"/>
    <p:sldId id="267" r:id="rId9"/>
    <p:sldId id="268" r:id="rId10"/>
    <p:sldId id="269" r:id="rId11"/>
    <p:sldId id="278" r:id="rId12"/>
    <p:sldId id="270" r:id="rId13"/>
    <p:sldId id="281" r:id="rId14"/>
    <p:sldId id="277" r:id="rId15"/>
    <p:sldId id="284" r:id="rId16"/>
    <p:sldId id="282" r:id="rId17"/>
    <p:sldId id="271" r:id="rId18"/>
    <p:sldId id="279" r:id="rId19"/>
    <p:sldId id="272" r:id="rId20"/>
    <p:sldId id="273" r:id="rId21"/>
    <p:sldId id="274" r:id="rId22"/>
    <p:sldId id="275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6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34" autoAdjust="0"/>
    <p:restoredTop sz="94660"/>
  </p:normalViewPr>
  <p:slideViewPr>
    <p:cSldViewPr>
      <p:cViewPr varScale="1">
        <p:scale>
          <a:sx n="68" d="100"/>
          <a:sy n="68" d="100"/>
        </p:scale>
        <p:origin x="618" y="48"/>
      </p:cViewPr>
      <p:guideLst>
        <p:guide orient="horz" pos="219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88F3-64DE-4E7D-9704-5E841DF23E61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24F90-DFD8-4D7B-8209-73CAD0AA872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 userDrawn="1"/>
        </p:nvSpPr>
        <p:spPr>
          <a:xfrm rot="167672">
            <a:off x="2698853" y="-42529"/>
            <a:ext cx="842113" cy="6868632"/>
          </a:xfrm>
          <a:custGeom>
            <a:avLst/>
            <a:gdLst>
              <a:gd name="connsiteX0" fmla="*/ 829339 w 829339"/>
              <a:gd name="connsiteY0" fmla="*/ 0 h 6804837"/>
              <a:gd name="connsiteX1" fmla="*/ 531628 w 829339"/>
              <a:gd name="connsiteY1" fmla="*/ 3211033 h 6804837"/>
              <a:gd name="connsiteX2" fmla="*/ 0 w 829339"/>
              <a:gd name="connsiteY2" fmla="*/ 6804837 h 6804837"/>
              <a:gd name="connsiteX3" fmla="*/ 0 w 829339"/>
              <a:gd name="connsiteY3" fmla="*/ 6804837 h 6804837"/>
              <a:gd name="connsiteX0-1" fmla="*/ 829339 w 906100"/>
              <a:gd name="connsiteY0-2" fmla="*/ 0 h 6804837"/>
              <a:gd name="connsiteX1-3" fmla="*/ 531628 w 906100"/>
              <a:gd name="connsiteY1-4" fmla="*/ 3211033 h 6804837"/>
              <a:gd name="connsiteX2-5" fmla="*/ 0 w 906100"/>
              <a:gd name="connsiteY2-6" fmla="*/ 6804837 h 6804837"/>
              <a:gd name="connsiteX3-7" fmla="*/ 0 w 906100"/>
              <a:gd name="connsiteY3-8" fmla="*/ 6804837 h 6804837"/>
              <a:gd name="connsiteX0-9" fmla="*/ 531628 w 558175"/>
              <a:gd name="connsiteY0-10" fmla="*/ 0 h 6751674"/>
              <a:gd name="connsiteX1-11" fmla="*/ 531628 w 558175"/>
              <a:gd name="connsiteY1-12" fmla="*/ 3157870 h 6751674"/>
              <a:gd name="connsiteX2-13" fmla="*/ 0 w 558175"/>
              <a:gd name="connsiteY2-14" fmla="*/ 6751674 h 6751674"/>
              <a:gd name="connsiteX3-15" fmla="*/ 0 w 558175"/>
              <a:gd name="connsiteY3-16" fmla="*/ 6751674 h 6751674"/>
              <a:gd name="connsiteX0-17" fmla="*/ 531628 w 558175"/>
              <a:gd name="connsiteY0-18" fmla="*/ 0 h 6751674"/>
              <a:gd name="connsiteX1-19" fmla="*/ 531628 w 558175"/>
              <a:gd name="connsiteY1-20" fmla="*/ 3157870 h 6751674"/>
              <a:gd name="connsiteX2-21" fmla="*/ 0 w 558175"/>
              <a:gd name="connsiteY2-22" fmla="*/ 6751674 h 6751674"/>
              <a:gd name="connsiteX3-23" fmla="*/ 0 w 558175"/>
              <a:gd name="connsiteY3-24" fmla="*/ 6751674 h 6751674"/>
              <a:gd name="connsiteX0-25" fmla="*/ 531628 w 531628"/>
              <a:gd name="connsiteY0-26" fmla="*/ 0 h 6751674"/>
              <a:gd name="connsiteX1-27" fmla="*/ 531628 w 531628"/>
              <a:gd name="connsiteY1-28" fmla="*/ 3157870 h 6751674"/>
              <a:gd name="connsiteX2-29" fmla="*/ 0 w 531628"/>
              <a:gd name="connsiteY2-30" fmla="*/ 6751674 h 6751674"/>
              <a:gd name="connsiteX3-31" fmla="*/ 0 w 531628"/>
              <a:gd name="connsiteY3-32" fmla="*/ 6751674 h 6751674"/>
              <a:gd name="connsiteX0-33" fmla="*/ 531628 w 531628"/>
              <a:gd name="connsiteY0-34" fmla="*/ 0 h 6751674"/>
              <a:gd name="connsiteX1-35" fmla="*/ 531628 w 531628"/>
              <a:gd name="connsiteY1-36" fmla="*/ 3157870 h 6751674"/>
              <a:gd name="connsiteX2-37" fmla="*/ 0 w 531628"/>
              <a:gd name="connsiteY2-38" fmla="*/ 6751674 h 6751674"/>
              <a:gd name="connsiteX3-39" fmla="*/ 0 w 531628"/>
              <a:gd name="connsiteY3-40" fmla="*/ 6751674 h 6751674"/>
              <a:gd name="connsiteX0-41" fmla="*/ 701749 w 701749"/>
              <a:gd name="connsiteY0-42" fmla="*/ 0 h 6751674"/>
              <a:gd name="connsiteX1-43" fmla="*/ 531628 w 701749"/>
              <a:gd name="connsiteY1-44" fmla="*/ 3157870 h 6751674"/>
              <a:gd name="connsiteX2-45" fmla="*/ 0 w 701749"/>
              <a:gd name="connsiteY2-46" fmla="*/ 6751674 h 6751674"/>
              <a:gd name="connsiteX3-47" fmla="*/ 0 w 701749"/>
              <a:gd name="connsiteY3-48" fmla="*/ 6751674 h 6751674"/>
              <a:gd name="connsiteX0-49" fmla="*/ 701749 w 701749"/>
              <a:gd name="connsiteY0-50" fmla="*/ 0 h 6751674"/>
              <a:gd name="connsiteX1-51" fmla="*/ 531628 w 701749"/>
              <a:gd name="connsiteY1-52" fmla="*/ 3157870 h 6751674"/>
              <a:gd name="connsiteX2-53" fmla="*/ 0 w 701749"/>
              <a:gd name="connsiteY2-54" fmla="*/ 6751674 h 6751674"/>
              <a:gd name="connsiteX3-55" fmla="*/ 0 w 701749"/>
              <a:gd name="connsiteY3-56" fmla="*/ 6751674 h 6751674"/>
              <a:gd name="connsiteX0-57" fmla="*/ 765545 w 765545"/>
              <a:gd name="connsiteY0-58" fmla="*/ 0 h 6868632"/>
              <a:gd name="connsiteX1-59" fmla="*/ 531628 w 765545"/>
              <a:gd name="connsiteY1-60" fmla="*/ 3274828 h 6868632"/>
              <a:gd name="connsiteX2-61" fmla="*/ 0 w 765545"/>
              <a:gd name="connsiteY2-62" fmla="*/ 6868632 h 6868632"/>
              <a:gd name="connsiteX3-63" fmla="*/ 0 w 765545"/>
              <a:gd name="connsiteY3-64" fmla="*/ 6868632 h 6868632"/>
              <a:gd name="connsiteX0-65" fmla="*/ 765545 w 842113"/>
              <a:gd name="connsiteY0-66" fmla="*/ 0 h 6868632"/>
              <a:gd name="connsiteX1-67" fmla="*/ 531628 w 842113"/>
              <a:gd name="connsiteY1-68" fmla="*/ 3274828 h 6868632"/>
              <a:gd name="connsiteX2-69" fmla="*/ 0 w 842113"/>
              <a:gd name="connsiteY2-70" fmla="*/ 6868632 h 6868632"/>
              <a:gd name="connsiteX3-71" fmla="*/ 0 w 842113"/>
              <a:gd name="connsiteY3-72" fmla="*/ 6868632 h 68686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42113" h="6868632">
                <a:moveTo>
                  <a:pt x="765545" y="0"/>
                </a:moveTo>
                <a:cubicBezTo>
                  <a:pt x="441252" y="464289"/>
                  <a:pt x="-262269" y="714154"/>
                  <a:pt x="531628" y="3274828"/>
                </a:cubicBezTo>
                <a:cubicBezTo>
                  <a:pt x="1463748" y="6090683"/>
                  <a:pt x="0" y="6868632"/>
                  <a:pt x="0" y="6868632"/>
                </a:cubicBezTo>
                <a:lnTo>
                  <a:pt x="0" y="6868632"/>
                </a:lnTo>
              </a:path>
            </a:pathLst>
          </a:custGeom>
          <a:ln w="38100">
            <a:solidFill>
              <a:schemeClr val="accent3">
                <a:lumMod val="50000"/>
              </a:schemeClr>
            </a:solidFill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 userDrawn="1"/>
        </p:nvSpPr>
        <p:spPr>
          <a:xfrm rot="189704">
            <a:off x="1976195" y="64026"/>
            <a:ext cx="1471695" cy="6858000"/>
          </a:xfrm>
          <a:custGeom>
            <a:avLst/>
            <a:gdLst>
              <a:gd name="connsiteX0" fmla="*/ 350874 w 350874"/>
              <a:gd name="connsiteY0" fmla="*/ 0 h 6858000"/>
              <a:gd name="connsiteX1" fmla="*/ 0 w 350874"/>
              <a:gd name="connsiteY1" fmla="*/ 6858000 h 6858000"/>
              <a:gd name="connsiteX2" fmla="*/ 350874 w 350874"/>
              <a:gd name="connsiteY2" fmla="*/ 0 h 6858000"/>
              <a:gd name="connsiteX0-1" fmla="*/ 981778 w 1393284"/>
              <a:gd name="connsiteY0-2" fmla="*/ 0 h 6859149"/>
              <a:gd name="connsiteX1-3" fmla="*/ 630904 w 1393284"/>
              <a:gd name="connsiteY1-4" fmla="*/ 6858000 h 6859149"/>
              <a:gd name="connsiteX2-5" fmla="*/ 981778 w 1393284"/>
              <a:gd name="connsiteY2-6" fmla="*/ 0 h 6859149"/>
              <a:gd name="connsiteX0-7" fmla="*/ 1343996 w 2334455"/>
              <a:gd name="connsiteY0-8" fmla="*/ 111 h 6858889"/>
              <a:gd name="connsiteX1-9" fmla="*/ 993122 w 2334455"/>
              <a:gd name="connsiteY1-10" fmla="*/ 6858111 h 6858889"/>
              <a:gd name="connsiteX2-11" fmla="*/ 1343996 w 2334455"/>
              <a:gd name="connsiteY2-12" fmla="*/ 111 h 6858889"/>
              <a:gd name="connsiteX0-13" fmla="*/ 1343996 w 2334455"/>
              <a:gd name="connsiteY0-14" fmla="*/ 111 h 6858889"/>
              <a:gd name="connsiteX1-15" fmla="*/ 993122 w 2334455"/>
              <a:gd name="connsiteY1-16" fmla="*/ 6858111 h 6858889"/>
              <a:gd name="connsiteX2-17" fmla="*/ 1343996 w 2334455"/>
              <a:gd name="connsiteY2-18" fmla="*/ 111 h 6858889"/>
              <a:gd name="connsiteX0-19" fmla="*/ 1343996 w 2334455"/>
              <a:gd name="connsiteY0-20" fmla="*/ 111 h 6858889"/>
              <a:gd name="connsiteX1-21" fmla="*/ 993122 w 2334455"/>
              <a:gd name="connsiteY1-22" fmla="*/ 6858111 h 6858889"/>
              <a:gd name="connsiteX2-23" fmla="*/ 1343996 w 2334455"/>
              <a:gd name="connsiteY2-24" fmla="*/ 111 h 6858889"/>
              <a:gd name="connsiteX0-25" fmla="*/ 1132877 w 1773156"/>
              <a:gd name="connsiteY0-26" fmla="*/ 140562 h 6999465"/>
              <a:gd name="connsiteX1-27" fmla="*/ 782003 w 1773156"/>
              <a:gd name="connsiteY1-28" fmla="*/ 6998562 h 6999465"/>
              <a:gd name="connsiteX2-29" fmla="*/ 1132877 w 1773156"/>
              <a:gd name="connsiteY2-30" fmla="*/ 140562 h 6999465"/>
              <a:gd name="connsiteX0-31" fmla="*/ 1088002 w 1728281"/>
              <a:gd name="connsiteY0-32" fmla="*/ 88726 h 6947629"/>
              <a:gd name="connsiteX1-33" fmla="*/ 737128 w 1728281"/>
              <a:gd name="connsiteY1-34" fmla="*/ 6946726 h 6947629"/>
              <a:gd name="connsiteX2-35" fmla="*/ 1088002 w 1728281"/>
              <a:gd name="connsiteY2-36" fmla="*/ 88726 h 6947629"/>
              <a:gd name="connsiteX0-37" fmla="*/ 1085485 w 1722002"/>
              <a:gd name="connsiteY0-38" fmla="*/ 49 h 6858821"/>
              <a:gd name="connsiteX1-39" fmla="*/ 734611 w 1722002"/>
              <a:gd name="connsiteY1-40" fmla="*/ 6858049 h 6858821"/>
              <a:gd name="connsiteX2-41" fmla="*/ 1085485 w 1722002"/>
              <a:gd name="connsiteY2-42" fmla="*/ 49 h 6858821"/>
              <a:gd name="connsiteX0-43" fmla="*/ 1085485 w 1722002"/>
              <a:gd name="connsiteY0-44" fmla="*/ 49 h 6858821"/>
              <a:gd name="connsiteX1-45" fmla="*/ 734611 w 1722002"/>
              <a:gd name="connsiteY1-46" fmla="*/ 6858049 h 6858821"/>
              <a:gd name="connsiteX2-47" fmla="*/ 1085485 w 1722002"/>
              <a:gd name="connsiteY2-48" fmla="*/ 49 h 6858821"/>
              <a:gd name="connsiteX0-49" fmla="*/ 1085485 w 1625032"/>
              <a:gd name="connsiteY0-50" fmla="*/ 0 h 6858831"/>
              <a:gd name="connsiteX1-51" fmla="*/ 734611 w 1625032"/>
              <a:gd name="connsiteY1-52" fmla="*/ 6858000 h 6858831"/>
              <a:gd name="connsiteX2-53" fmla="*/ 1085485 w 1625032"/>
              <a:gd name="connsiteY2-54" fmla="*/ 0 h 6858831"/>
              <a:gd name="connsiteX0-55" fmla="*/ 1157562 w 1697109"/>
              <a:gd name="connsiteY0-56" fmla="*/ 0 h 6858831"/>
              <a:gd name="connsiteX1-57" fmla="*/ 806688 w 1697109"/>
              <a:gd name="connsiteY1-58" fmla="*/ 6858000 h 6858831"/>
              <a:gd name="connsiteX2-59" fmla="*/ 1157562 w 1697109"/>
              <a:gd name="connsiteY2-60" fmla="*/ 0 h 6858831"/>
              <a:gd name="connsiteX0-61" fmla="*/ 1404311 w 1943858"/>
              <a:gd name="connsiteY0-62" fmla="*/ 0 h 6858831"/>
              <a:gd name="connsiteX1-63" fmla="*/ 1053437 w 1943858"/>
              <a:gd name="connsiteY1-64" fmla="*/ 6858000 h 6858831"/>
              <a:gd name="connsiteX2-65" fmla="*/ 1404311 w 1943858"/>
              <a:gd name="connsiteY2-66" fmla="*/ 0 h 6858831"/>
              <a:gd name="connsiteX0-67" fmla="*/ 1404311 w 1943858"/>
              <a:gd name="connsiteY0-68" fmla="*/ 0 h 6858831"/>
              <a:gd name="connsiteX1-69" fmla="*/ 1053437 w 1943858"/>
              <a:gd name="connsiteY1-70" fmla="*/ 6858000 h 6858831"/>
              <a:gd name="connsiteX2-71" fmla="*/ 1404311 w 1943858"/>
              <a:gd name="connsiteY2-72" fmla="*/ 0 h 6858831"/>
              <a:gd name="connsiteX0-73" fmla="*/ 531348 w 1070895"/>
              <a:gd name="connsiteY0-74" fmla="*/ 0 h 6858831"/>
              <a:gd name="connsiteX1-75" fmla="*/ 180474 w 1070895"/>
              <a:gd name="connsiteY1-76" fmla="*/ 6858000 h 6858831"/>
              <a:gd name="connsiteX2-77" fmla="*/ 531348 w 1070895"/>
              <a:gd name="connsiteY2-78" fmla="*/ 0 h 6858831"/>
              <a:gd name="connsiteX0-79" fmla="*/ 884142 w 1423689"/>
              <a:gd name="connsiteY0-80" fmla="*/ 0 h 6858831"/>
              <a:gd name="connsiteX1-81" fmla="*/ 533268 w 1423689"/>
              <a:gd name="connsiteY1-82" fmla="*/ 6858000 h 6858831"/>
              <a:gd name="connsiteX2-83" fmla="*/ 884142 w 1423689"/>
              <a:gd name="connsiteY2-84" fmla="*/ 0 h 6858831"/>
              <a:gd name="connsiteX0-85" fmla="*/ 853263 w 1392810"/>
              <a:gd name="connsiteY0-86" fmla="*/ 0 h 6858831"/>
              <a:gd name="connsiteX1-87" fmla="*/ 502389 w 1392810"/>
              <a:gd name="connsiteY1-88" fmla="*/ 6858000 h 6858831"/>
              <a:gd name="connsiteX2-89" fmla="*/ 853263 w 1392810"/>
              <a:gd name="connsiteY2-90" fmla="*/ 0 h 6858831"/>
              <a:gd name="connsiteX0-91" fmla="*/ 925239 w 1464786"/>
              <a:gd name="connsiteY0-92" fmla="*/ 0 h 6858831"/>
              <a:gd name="connsiteX1-93" fmla="*/ 574365 w 1464786"/>
              <a:gd name="connsiteY1-94" fmla="*/ 6858000 h 6858831"/>
              <a:gd name="connsiteX2-95" fmla="*/ 925239 w 1464786"/>
              <a:gd name="connsiteY2-96" fmla="*/ 0 h 6858831"/>
              <a:gd name="connsiteX0-97" fmla="*/ 925239 w 1097863"/>
              <a:gd name="connsiteY0-98" fmla="*/ 0 h 6859035"/>
              <a:gd name="connsiteX1-99" fmla="*/ 574365 w 1097863"/>
              <a:gd name="connsiteY1-100" fmla="*/ 6858000 h 6859035"/>
              <a:gd name="connsiteX2-101" fmla="*/ 925239 w 1097863"/>
              <a:gd name="connsiteY2-102" fmla="*/ 0 h 6859035"/>
              <a:gd name="connsiteX0-103" fmla="*/ 925239 w 1198039"/>
              <a:gd name="connsiteY0-104" fmla="*/ 0 h 6858000"/>
              <a:gd name="connsiteX1-105" fmla="*/ 574365 w 1198039"/>
              <a:gd name="connsiteY1-106" fmla="*/ 6858000 h 6858000"/>
              <a:gd name="connsiteX2-107" fmla="*/ 925239 w 1198039"/>
              <a:gd name="connsiteY2-108" fmla="*/ 0 h 6858000"/>
              <a:gd name="connsiteX0-109" fmla="*/ 925239 w 1193849"/>
              <a:gd name="connsiteY0-110" fmla="*/ 0 h 6858000"/>
              <a:gd name="connsiteX1-111" fmla="*/ 574365 w 1193849"/>
              <a:gd name="connsiteY1-112" fmla="*/ 6858000 h 6858000"/>
              <a:gd name="connsiteX2-113" fmla="*/ 925239 w 1193849"/>
              <a:gd name="connsiteY2-114" fmla="*/ 0 h 6858000"/>
              <a:gd name="connsiteX0-115" fmla="*/ 925239 w 1345409"/>
              <a:gd name="connsiteY0-116" fmla="*/ 0 h 6858000"/>
              <a:gd name="connsiteX1-117" fmla="*/ 574365 w 1345409"/>
              <a:gd name="connsiteY1-118" fmla="*/ 6858000 h 6858000"/>
              <a:gd name="connsiteX2-119" fmla="*/ 925239 w 1345409"/>
              <a:gd name="connsiteY2-120" fmla="*/ 0 h 6858000"/>
              <a:gd name="connsiteX0-121" fmla="*/ 925239 w 1327679"/>
              <a:gd name="connsiteY0-122" fmla="*/ 0 h 6858000"/>
              <a:gd name="connsiteX1-123" fmla="*/ 574365 w 1327679"/>
              <a:gd name="connsiteY1-124" fmla="*/ 6858000 h 6858000"/>
              <a:gd name="connsiteX2-125" fmla="*/ 925239 w 1327679"/>
              <a:gd name="connsiteY2-126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327679" h="6858000">
                <a:moveTo>
                  <a:pt x="925239" y="0"/>
                </a:moveTo>
                <a:cubicBezTo>
                  <a:pt x="-967356" y="2498651"/>
                  <a:pt x="2860365" y="4901609"/>
                  <a:pt x="574365" y="6858000"/>
                </a:cubicBezTo>
                <a:cubicBezTo>
                  <a:pt x="2520123" y="4444409"/>
                  <a:pt x="-1786063" y="2870791"/>
                  <a:pt x="925239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 userDrawn="1"/>
        </p:nvSpPr>
        <p:spPr>
          <a:xfrm>
            <a:off x="1367830" y="-20782"/>
            <a:ext cx="1764010" cy="6889173"/>
          </a:xfrm>
          <a:custGeom>
            <a:avLst/>
            <a:gdLst>
              <a:gd name="connsiteX0" fmla="*/ 1101437 w 1101437"/>
              <a:gd name="connsiteY0" fmla="*/ 10391 h 6889173"/>
              <a:gd name="connsiteX1" fmla="*/ 1007918 w 1101437"/>
              <a:gd name="connsiteY1" fmla="*/ 0 h 6889173"/>
              <a:gd name="connsiteX2" fmla="*/ 0 w 1101437"/>
              <a:gd name="connsiteY2" fmla="*/ 5081155 h 6889173"/>
              <a:gd name="connsiteX3" fmla="*/ 613064 w 1101437"/>
              <a:gd name="connsiteY3" fmla="*/ 6889173 h 6889173"/>
              <a:gd name="connsiteX4" fmla="*/ 665018 w 1101437"/>
              <a:gd name="connsiteY4" fmla="*/ 6889173 h 6889173"/>
              <a:gd name="connsiteX5" fmla="*/ 467591 w 1101437"/>
              <a:gd name="connsiteY5" fmla="*/ 4073237 h 6889173"/>
              <a:gd name="connsiteX6" fmla="*/ 1101437 w 1101437"/>
              <a:gd name="connsiteY6" fmla="*/ 10391 h 6889173"/>
              <a:gd name="connsiteX0-1" fmla="*/ 1418094 w 1418094"/>
              <a:gd name="connsiteY0-2" fmla="*/ 10391 h 6889173"/>
              <a:gd name="connsiteX1-3" fmla="*/ 1324575 w 1418094"/>
              <a:gd name="connsiteY1-4" fmla="*/ 0 h 6889173"/>
              <a:gd name="connsiteX2-5" fmla="*/ 316657 w 1418094"/>
              <a:gd name="connsiteY2-6" fmla="*/ 5081155 h 6889173"/>
              <a:gd name="connsiteX3-7" fmla="*/ 929721 w 1418094"/>
              <a:gd name="connsiteY3-8" fmla="*/ 6889173 h 6889173"/>
              <a:gd name="connsiteX4-9" fmla="*/ 981675 w 1418094"/>
              <a:gd name="connsiteY4-10" fmla="*/ 6889173 h 6889173"/>
              <a:gd name="connsiteX5-11" fmla="*/ 784248 w 1418094"/>
              <a:gd name="connsiteY5-12" fmla="*/ 4073237 h 6889173"/>
              <a:gd name="connsiteX6-13" fmla="*/ 1418094 w 1418094"/>
              <a:gd name="connsiteY6-14" fmla="*/ 10391 h 6889173"/>
              <a:gd name="connsiteX0-15" fmla="*/ 1543718 w 1543718"/>
              <a:gd name="connsiteY0-16" fmla="*/ 10391 h 6889173"/>
              <a:gd name="connsiteX1-17" fmla="*/ 1450199 w 1543718"/>
              <a:gd name="connsiteY1-18" fmla="*/ 0 h 6889173"/>
              <a:gd name="connsiteX2-19" fmla="*/ 442281 w 1543718"/>
              <a:gd name="connsiteY2-20" fmla="*/ 5081155 h 6889173"/>
              <a:gd name="connsiteX3-21" fmla="*/ 1055345 w 1543718"/>
              <a:gd name="connsiteY3-22" fmla="*/ 6889173 h 6889173"/>
              <a:gd name="connsiteX4-23" fmla="*/ 1107299 w 1543718"/>
              <a:gd name="connsiteY4-24" fmla="*/ 6889173 h 6889173"/>
              <a:gd name="connsiteX5-25" fmla="*/ 909872 w 1543718"/>
              <a:gd name="connsiteY5-26" fmla="*/ 4073237 h 6889173"/>
              <a:gd name="connsiteX6-27" fmla="*/ 1543718 w 1543718"/>
              <a:gd name="connsiteY6-28" fmla="*/ 10391 h 6889173"/>
              <a:gd name="connsiteX0-29" fmla="*/ 1543718 w 1543718"/>
              <a:gd name="connsiteY0-30" fmla="*/ 10391 h 6889173"/>
              <a:gd name="connsiteX1-31" fmla="*/ 1450199 w 1543718"/>
              <a:gd name="connsiteY1-32" fmla="*/ 0 h 6889173"/>
              <a:gd name="connsiteX2-33" fmla="*/ 442281 w 1543718"/>
              <a:gd name="connsiteY2-34" fmla="*/ 5081155 h 6889173"/>
              <a:gd name="connsiteX3-35" fmla="*/ 1055345 w 1543718"/>
              <a:gd name="connsiteY3-36" fmla="*/ 6889173 h 6889173"/>
              <a:gd name="connsiteX4-37" fmla="*/ 1107299 w 1543718"/>
              <a:gd name="connsiteY4-38" fmla="*/ 6889173 h 6889173"/>
              <a:gd name="connsiteX5-39" fmla="*/ 909872 w 1543718"/>
              <a:gd name="connsiteY5-40" fmla="*/ 4073237 h 6889173"/>
              <a:gd name="connsiteX6-41" fmla="*/ 1543718 w 1543718"/>
              <a:gd name="connsiteY6-42" fmla="*/ 10391 h 6889173"/>
              <a:gd name="connsiteX0-43" fmla="*/ 1543718 w 1543718"/>
              <a:gd name="connsiteY0-44" fmla="*/ 10391 h 6889173"/>
              <a:gd name="connsiteX1-45" fmla="*/ 1450199 w 1543718"/>
              <a:gd name="connsiteY1-46" fmla="*/ 0 h 6889173"/>
              <a:gd name="connsiteX2-47" fmla="*/ 442281 w 1543718"/>
              <a:gd name="connsiteY2-48" fmla="*/ 5081155 h 6889173"/>
              <a:gd name="connsiteX3-49" fmla="*/ 1055345 w 1543718"/>
              <a:gd name="connsiteY3-50" fmla="*/ 6889173 h 6889173"/>
              <a:gd name="connsiteX4-51" fmla="*/ 1107299 w 1543718"/>
              <a:gd name="connsiteY4-52" fmla="*/ 6889173 h 6889173"/>
              <a:gd name="connsiteX5-53" fmla="*/ 909872 w 1543718"/>
              <a:gd name="connsiteY5-54" fmla="*/ 4073237 h 6889173"/>
              <a:gd name="connsiteX6-55" fmla="*/ 1543718 w 1543718"/>
              <a:gd name="connsiteY6-56" fmla="*/ 10391 h 6889173"/>
              <a:gd name="connsiteX0-57" fmla="*/ 1543718 w 1543718"/>
              <a:gd name="connsiteY0-58" fmla="*/ 10391 h 6889173"/>
              <a:gd name="connsiteX1-59" fmla="*/ 1450199 w 1543718"/>
              <a:gd name="connsiteY1-60" fmla="*/ 0 h 6889173"/>
              <a:gd name="connsiteX2-61" fmla="*/ 442281 w 1543718"/>
              <a:gd name="connsiteY2-62" fmla="*/ 5081155 h 6889173"/>
              <a:gd name="connsiteX3-63" fmla="*/ 1055345 w 1543718"/>
              <a:gd name="connsiteY3-64" fmla="*/ 6889173 h 6889173"/>
              <a:gd name="connsiteX4-65" fmla="*/ 1107299 w 1543718"/>
              <a:gd name="connsiteY4-66" fmla="*/ 6889173 h 6889173"/>
              <a:gd name="connsiteX5-67" fmla="*/ 909872 w 1543718"/>
              <a:gd name="connsiteY5-68" fmla="*/ 4073237 h 6889173"/>
              <a:gd name="connsiteX6-69" fmla="*/ 1543718 w 1543718"/>
              <a:gd name="connsiteY6-70" fmla="*/ 10391 h 6889173"/>
              <a:gd name="connsiteX0-71" fmla="*/ 1543718 w 1543718"/>
              <a:gd name="connsiteY0-72" fmla="*/ 10391 h 6889173"/>
              <a:gd name="connsiteX1-73" fmla="*/ 1450199 w 1543718"/>
              <a:gd name="connsiteY1-74" fmla="*/ 0 h 6889173"/>
              <a:gd name="connsiteX2-75" fmla="*/ 442281 w 1543718"/>
              <a:gd name="connsiteY2-76" fmla="*/ 5081155 h 6889173"/>
              <a:gd name="connsiteX3-77" fmla="*/ 1055345 w 1543718"/>
              <a:gd name="connsiteY3-78" fmla="*/ 6889173 h 6889173"/>
              <a:gd name="connsiteX4-79" fmla="*/ 1107299 w 1543718"/>
              <a:gd name="connsiteY4-80" fmla="*/ 6889173 h 6889173"/>
              <a:gd name="connsiteX5-81" fmla="*/ 909872 w 1543718"/>
              <a:gd name="connsiteY5-82" fmla="*/ 4073237 h 6889173"/>
              <a:gd name="connsiteX6-83" fmla="*/ 1543718 w 1543718"/>
              <a:gd name="connsiteY6-84" fmla="*/ 10391 h 6889173"/>
              <a:gd name="connsiteX0-85" fmla="*/ 1543718 w 1543718"/>
              <a:gd name="connsiteY0-86" fmla="*/ 10391 h 6889173"/>
              <a:gd name="connsiteX1-87" fmla="*/ 1450199 w 1543718"/>
              <a:gd name="connsiteY1-88" fmla="*/ 0 h 6889173"/>
              <a:gd name="connsiteX2-89" fmla="*/ 442281 w 1543718"/>
              <a:gd name="connsiteY2-90" fmla="*/ 5081155 h 6889173"/>
              <a:gd name="connsiteX3-91" fmla="*/ 1055345 w 1543718"/>
              <a:gd name="connsiteY3-92" fmla="*/ 6889173 h 6889173"/>
              <a:gd name="connsiteX4-93" fmla="*/ 1107299 w 1543718"/>
              <a:gd name="connsiteY4-94" fmla="*/ 6889173 h 6889173"/>
              <a:gd name="connsiteX5-95" fmla="*/ 909872 w 1543718"/>
              <a:gd name="connsiteY5-96" fmla="*/ 4073237 h 6889173"/>
              <a:gd name="connsiteX6-97" fmla="*/ 1543718 w 1543718"/>
              <a:gd name="connsiteY6-98" fmla="*/ 10391 h 6889173"/>
              <a:gd name="connsiteX0-99" fmla="*/ 1543718 w 1543718"/>
              <a:gd name="connsiteY0-100" fmla="*/ 10391 h 6889173"/>
              <a:gd name="connsiteX1-101" fmla="*/ 1450199 w 1543718"/>
              <a:gd name="connsiteY1-102" fmla="*/ 0 h 6889173"/>
              <a:gd name="connsiteX2-103" fmla="*/ 442281 w 1543718"/>
              <a:gd name="connsiteY2-104" fmla="*/ 5081155 h 6889173"/>
              <a:gd name="connsiteX3-105" fmla="*/ 1055345 w 1543718"/>
              <a:gd name="connsiteY3-106" fmla="*/ 6889173 h 6889173"/>
              <a:gd name="connsiteX4-107" fmla="*/ 1107299 w 1543718"/>
              <a:gd name="connsiteY4-108" fmla="*/ 6889173 h 6889173"/>
              <a:gd name="connsiteX5-109" fmla="*/ 909872 w 1543718"/>
              <a:gd name="connsiteY5-110" fmla="*/ 4073237 h 6889173"/>
              <a:gd name="connsiteX6-111" fmla="*/ 1543718 w 1543718"/>
              <a:gd name="connsiteY6-112" fmla="*/ 10391 h 6889173"/>
              <a:gd name="connsiteX0-113" fmla="*/ 1543718 w 1668296"/>
              <a:gd name="connsiteY0-114" fmla="*/ 10391 h 6889173"/>
              <a:gd name="connsiteX1-115" fmla="*/ 1450199 w 1668296"/>
              <a:gd name="connsiteY1-116" fmla="*/ 0 h 6889173"/>
              <a:gd name="connsiteX2-117" fmla="*/ 442281 w 1668296"/>
              <a:gd name="connsiteY2-118" fmla="*/ 5081155 h 6889173"/>
              <a:gd name="connsiteX3-119" fmla="*/ 1055345 w 1668296"/>
              <a:gd name="connsiteY3-120" fmla="*/ 6889173 h 6889173"/>
              <a:gd name="connsiteX4-121" fmla="*/ 1107299 w 1668296"/>
              <a:gd name="connsiteY4-122" fmla="*/ 6889173 h 6889173"/>
              <a:gd name="connsiteX5-123" fmla="*/ 909872 w 1668296"/>
              <a:gd name="connsiteY5-124" fmla="*/ 4073237 h 6889173"/>
              <a:gd name="connsiteX6-125" fmla="*/ 1543718 w 1668296"/>
              <a:gd name="connsiteY6-126" fmla="*/ 10391 h 6889173"/>
              <a:gd name="connsiteX0-127" fmla="*/ 1543718 w 1668296"/>
              <a:gd name="connsiteY0-128" fmla="*/ 10391 h 6889173"/>
              <a:gd name="connsiteX1-129" fmla="*/ 1450199 w 1668296"/>
              <a:gd name="connsiteY1-130" fmla="*/ 0 h 6889173"/>
              <a:gd name="connsiteX2-131" fmla="*/ 442281 w 1668296"/>
              <a:gd name="connsiteY2-132" fmla="*/ 5081155 h 6889173"/>
              <a:gd name="connsiteX3-133" fmla="*/ 1055345 w 1668296"/>
              <a:gd name="connsiteY3-134" fmla="*/ 6889173 h 6889173"/>
              <a:gd name="connsiteX4-135" fmla="*/ 1107299 w 1668296"/>
              <a:gd name="connsiteY4-136" fmla="*/ 6889173 h 6889173"/>
              <a:gd name="connsiteX5-137" fmla="*/ 909872 w 1668296"/>
              <a:gd name="connsiteY5-138" fmla="*/ 4073237 h 6889173"/>
              <a:gd name="connsiteX6-139" fmla="*/ 1543718 w 1668296"/>
              <a:gd name="connsiteY6-140" fmla="*/ 10391 h 6889173"/>
              <a:gd name="connsiteX0-141" fmla="*/ 1543718 w 1668296"/>
              <a:gd name="connsiteY0-142" fmla="*/ 10391 h 6889173"/>
              <a:gd name="connsiteX1-143" fmla="*/ 1450199 w 1668296"/>
              <a:gd name="connsiteY1-144" fmla="*/ 0 h 6889173"/>
              <a:gd name="connsiteX2-145" fmla="*/ 442281 w 1668296"/>
              <a:gd name="connsiteY2-146" fmla="*/ 5081155 h 6889173"/>
              <a:gd name="connsiteX3-147" fmla="*/ 1055345 w 1668296"/>
              <a:gd name="connsiteY3-148" fmla="*/ 6889173 h 6889173"/>
              <a:gd name="connsiteX4-149" fmla="*/ 1107299 w 1668296"/>
              <a:gd name="connsiteY4-150" fmla="*/ 6889173 h 6889173"/>
              <a:gd name="connsiteX5-151" fmla="*/ 909872 w 1668296"/>
              <a:gd name="connsiteY5-152" fmla="*/ 4073237 h 6889173"/>
              <a:gd name="connsiteX6-153" fmla="*/ 1543718 w 1668296"/>
              <a:gd name="connsiteY6-154" fmla="*/ 10391 h 68891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68296" h="6889173">
                <a:moveTo>
                  <a:pt x="1543718" y="10391"/>
                </a:moveTo>
                <a:lnTo>
                  <a:pt x="1450199" y="0"/>
                </a:lnTo>
                <a:cubicBezTo>
                  <a:pt x="303735" y="1423554"/>
                  <a:pt x="-562173" y="3834246"/>
                  <a:pt x="442281" y="5081155"/>
                </a:cubicBezTo>
                <a:cubicBezTo>
                  <a:pt x="1467518" y="6182591"/>
                  <a:pt x="1713435" y="6057900"/>
                  <a:pt x="1055345" y="6889173"/>
                </a:cubicBezTo>
                <a:lnTo>
                  <a:pt x="1107299" y="6889173"/>
                </a:lnTo>
                <a:cubicBezTo>
                  <a:pt x="1862372" y="6096001"/>
                  <a:pt x="1910862" y="5739246"/>
                  <a:pt x="909872" y="4073237"/>
                </a:cubicBezTo>
                <a:cubicBezTo>
                  <a:pt x="102845" y="2635828"/>
                  <a:pt x="636246" y="1042555"/>
                  <a:pt x="1543718" y="10391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 userDrawn="1"/>
        </p:nvSpPr>
        <p:spPr>
          <a:xfrm>
            <a:off x="1259632" y="-13855"/>
            <a:ext cx="1726742" cy="7034646"/>
          </a:xfrm>
          <a:custGeom>
            <a:avLst/>
            <a:gdLst>
              <a:gd name="connsiteX0" fmla="*/ 1101437 w 1101437"/>
              <a:gd name="connsiteY0" fmla="*/ 10391 h 6889173"/>
              <a:gd name="connsiteX1" fmla="*/ 1007918 w 1101437"/>
              <a:gd name="connsiteY1" fmla="*/ 0 h 6889173"/>
              <a:gd name="connsiteX2" fmla="*/ 0 w 1101437"/>
              <a:gd name="connsiteY2" fmla="*/ 5081155 h 6889173"/>
              <a:gd name="connsiteX3" fmla="*/ 613064 w 1101437"/>
              <a:gd name="connsiteY3" fmla="*/ 6889173 h 6889173"/>
              <a:gd name="connsiteX4" fmla="*/ 665018 w 1101437"/>
              <a:gd name="connsiteY4" fmla="*/ 6889173 h 6889173"/>
              <a:gd name="connsiteX5" fmla="*/ 467591 w 1101437"/>
              <a:gd name="connsiteY5" fmla="*/ 4073237 h 6889173"/>
              <a:gd name="connsiteX6" fmla="*/ 1101437 w 1101437"/>
              <a:gd name="connsiteY6" fmla="*/ 10391 h 6889173"/>
              <a:gd name="connsiteX0-1" fmla="*/ 1418094 w 1418094"/>
              <a:gd name="connsiteY0-2" fmla="*/ 10391 h 6889173"/>
              <a:gd name="connsiteX1-3" fmla="*/ 1324575 w 1418094"/>
              <a:gd name="connsiteY1-4" fmla="*/ 0 h 6889173"/>
              <a:gd name="connsiteX2-5" fmla="*/ 316657 w 1418094"/>
              <a:gd name="connsiteY2-6" fmla="*/ 5081155 h 6889173"/>
              <a:gd name="connsiteX3-7" fmla="*/ 929721 w 1418094"/>
              <a:gd name="connsiteY3-8" fmla="*/ 6889173 h 6889173"/>
              <a:gd name="connsiteX4-9" fmla="*/ 981675 w 1418094"/>
              <a:gd name="connsiteY4-10" fmla="*/ 6889173 h 6889173"/>
              <a:gd name="connsiteX5-11" fmla="*/ 784248 w 1418094"/>
              <a:gd name="connsiteY5-12" fmla="*/ 4073237 h 6889173"/>
              <a:gd name="connsiteX6-13" fmla="*/ 1418094 w 1418094"/>
              <a:gd name="connsiteY6-14" fmla="*/ 10391 h 6889173"/>
              <a:gd name="connsiteX0-15" fmla="*/ 1543718 w 1543718"/>
              <a:gd name="connsiteY0-16" fmla="*/ 10391 h 6889173"/>
              <a:gd name="connsiteX1-17" fmla="*/ 1450199 w 1543718"/>
              <a:gd name="connsiteY1-18" fmla="*/ 0 h 6889173"/>
              <a:gd name="connsiteX2-19" fmla="*/ 442281 w 1543718"/>
              <a:gd name="connsiteY2-20" fmla="*/ 5081155 h 6889173"/>
              <a:gd name="connsiteX3-21" fmla="*/ 1055345 w 1543718"/>
              <a:gd name="connsiteY3-22" fmla="*/ 6889173 h 6889173"/>
              <a:gd name="connsiteX4-23" fmla="*/ 1107299 w 1543718"/>
              <a:gd name="connsiteY4-24" fmla="*/ 6889173 h 6889173"/>
              <a:gd name="connsiteX5-25" fmla="*/ 909872 w 1543718"/>
              <a:gd name="connsiteY5-26" fmla="*/ 4073237 h 6889173"/>
              <a:gd name="connsiteX6-27" fmla="*/ 1543718 w 1543718"/>
              <a:gd name="connsiteY6-28" fmla="*/ 10391 h 6889173"/>
              <a:gd name="connsiteX0-29" fmla="*/ 1543718 w 1543718"/>
              <a:gd name="connsiteY0-30" fmla="*/ 10391 h 6889173"/>
              <a:gd name="connsiteX1-31" fmla="*/ 1450199 w 1543718"/>
              <a:gd name="connsiteY1-32" fmla="*/ 0 h 6889173"/>
              <a:gd name="connsiteX2-33" fmla="*/ 442281 w 1543718"/>
              <a:gd name="connsiteY2-34" fmla="*/ 5081155 h 6889173"/>
              <a:gd name="connsiteX3-35" fmla="*/ 1055345 w 1543718"/>
              <a:gd name="connsiteY3-36" fmla="*/ 6889173 h 6889173"/>
              <a:gd name="connsiteX4-37" fmla="*/ 1107299 w 1543718"/>
              <a:gd name="connsiteY4-38" fmla="*/ 6889173 h 6889173"/>
              <a:gd name="connsiteX5-39" fmla="*/ 909872 w 1543718"/>
              <a:gd name="connsiteY5-40" fmla="*/ 4073237 h 6889173"/>
              <a:gd name="connsiteX6-41" fmla="*/ 1543718 w 1543718"/>
              <a:gd name="connsiteY6-42" fmla="*/ 10391 h 6889173"/>
              <a:gd name="connsiteX0-43" fmla="*/ 1543718 w 1543718"/>
              <a:gd name="connsiteY0-44" fmla="*/ 10391 h 6889173"/>
              <a:gd name="connsiteX1-45" fmla="*/ 1450199 w 1543718"/>
              <a:gd name="connsiteY1-46" fmla="*/ 0 h 6889173"/>
              <a:gd name="connsiteX2-47" fmla="*/ 442281 w 1543718"/>
              <a:gd name="connsiteY2-48" fmla="*/ 5081155 h 6889173"/>
              <a:gd name="connsiteX3-49" fmla="*/ 1055345 w 1543718"/>
              <a:gd name="connsiteY3-50" fmla="*/ 6889173 h 6889173"/>
              <a:gd name="connsiteX4-51" fmla="*/ 1107299 w 1543718"/>
              <a:gd name="connsiteY4-52" fmla="*/ 6889173 h 6889173"/>
              <a:gd name="connsiteX5-53" fmla="*/ 909872 w 1543718"/>
              <a:gd name="connsiteY5-54" fmla="*/ 4073237 h 6889173"/>
              <a:gd name="connsiteX6-55" fmla="*/ 1543718 w 1543718"/>
              <a:gd name="connsiteY6-56" fmla="*/ 10391 h 6889173"/>
              <a:gd name="connsiteX0-57" fmla="*/ 1543718 w 1543718"/>
              <a:gd name="connsiteY0-58" fmla="*/ 10391 h 6889173"/>
              <a:gd name="connsiteX1-59" fmla="*/ 1450199 w 1543718"/>
              <a:gd name="connsiteY1-60" fmla="*/ 0 h 6889173"/>
              <a:gd name="connsiteX2-61" fmla="*/ 442281 w 1543718"/>
              <a:gd name="connsiteY2-62" fmla="*/ 5081155 h 6889173"/>
              <a:gd name="connsiteX3-63" fmla="*/ 1055345 w 1543718"/>
              <a:gd name="connsiteY3-64" fmla="*/ 6889173 h 6889173"/>
              <a:gd name="connsiteX4-65" fmla="*/ 1107299 w 1543718"/>
              <a:gd name="connsiteY4-66" fmla="*/ 6889173 h 6889173"/>
              <a:gd name="connsiteX5-67" fmla="*/ 909872 w 1543718"/>
              <a:gd name="connsiteY5-68" fmla="*/ 4073237 h 6889173"/>
              <a:gd name="connsiteX6-69" fmla="*/ 1543718 w 1543718"/>
              <a:gd name="connsiteY6-70" fmla="*/ 10391 h 6889173"/>
              <a:gd name="connsiteX0-71" fmla="*/ 1543718 w 1543718"/>
              <a:gd name="connsiteY0-72" fmla="*/ 10391 h 6889173"/>
              <a:gd name="connsiteX1-73" fmla="*/ 1450199 w 1543718"/>
              <a:gd name="connsiteY1-74" fmla="*/ 0 h 6889173"/>
              <a:gd name="connsiteX2-75" fmla="*/ 442281 w 1543718"/>
              <a:gd name="connsiteY2-76" fmla="*/ 5081155 h 6889173"/>
              <a:gd name="connsiteX3-77" fmla="*/ 1055345 w 1543718"/>
              <a:gd name="connsiteY3-78" fmla="*/ 6889173 h 6889173"/>
              <a:gd name="connsiteX4-79" fmla="*/ 1107299 w 1543718"/>
              <a:gd name="connsiteY4-80" fmla="*/ 6889173 h 6889173"/>
              <a:gd name="connsiteX5-81" fmla="*/ 909872 w 1543718"/>
              <a:gd name="connsiteY5-82" fmla="*/ 4073237 h 6889173"/>
              <a:gd name="connsiteX6-83" fmla="*/ 1543718 w 1543718"/>
              <a:gd name="connsiteY6-84" fmla="*/ 10391 h 6889173"/>
              <a:gd name="connsiteX0-85" fmla="*/ 1543718 w 1543718"/>
              <a:gd name="connsiteY0-86" fmla="*/ 10391 h 6889173"/>
              <a:gd name="connsiteX1-87" fmla="*/ 1450199 w 1543718"/>
              <a:gd name="connsiteY1-88" fmla="*/ 0 h 6889173"/>
              <a:gd name="connsiteX2-89" fmla="*/ 442281 w 1543718"/>
              <a:gd name="connsiteY2-90" fmla="*/ 5081155 h 6889173"/>
              <a:gd name="connsiteX3-91" fmla="*/ 1055345 w 1543718"/>
              <a:gd name="connsiteY3-92" fmla="*/ 6889173 h 6889173"/>
              <a:gd name="connsiteX4-93" fmla="*/ 1107299 w 1543718"/>
              <a:gd name="connsiteY4-94" fmla="*/ 6889173 h 6889173"/>
              <a:gd name="connsiteX5-95" fmla="*/ 909872 w 1543718"/>
              <a:gd name="connsiteY5-96" fmla="*/ 4073237 h 6889173"/>
              <a:gd name="connsiteX6-97" fmla="*/ 1543718 w 1543718"/>
              <a:gd name="connsiteY6-98" fmla="*/ 10391 h 6889173"/>
              <a:gd name="connsiteX0-99" fmla="*/ 1543718 w 1543718"/>
              <a:gd name="connsiteY0-100" fmla="*/ 10391 h 6889173"/>
              <a:gd name="connsiteX1-101" fmla="*/ 1450199 w 1543718"/>
              <a:gd name="connsiteY1-102" fmla="*/ 0 h 6889173"/>
              <a:gd name="connsiteX2-103" fmla="*/ 442281 w 1543718"/>
              <a:gd name="connsiteY2-104" fmla="*/ 5081155 h 6889173"/>
              <a:gd name="connsiteX3-105" fmla="*/ 1055345 w 1543718"/>
              <a:gd name="connsiteY3-106" fmla="*/ 6889173 h 6889173"/>
              <a:gd name="connsiteX4-107" fmla="*/ 1107299 w 1543718"/>
              <a:gd name="connsiteY4-108" fmla="*/ 6889173 h 6889173"/>
              <a:gd name="connsiteX5-109" fmla="*/ 909872 w 1543718"/>
              <a:gd name="connsiteY5-110" fmla="*/ 4073237 h 6889173"/>
              <a:gd name="connsiteX6-111" fmla="*/ 1543718 w 1543718"/>
              <a:gd name="connsiteY6-112" fmla="*/ 10391 h 6889173"/>
              <a:gd name="connsiteX0-113" fmla="*/ 1543718 w 1668296"/>
              <a:gd name="connsiteY0-114" fmla="*/ 10391 h 6889173"/>
              <a:gd name="connsiteX1-115" fmla="*/ 1450199 w 1668296"/>
              <a:gd name="connsiteY1-116" fmla="*/ 0 h 6889173"/>
              <a:gd name="connsiteX2-117" fmla="*/ 442281 w 1668296"/>
              <a:gd name="connsiteY2-118" fmla="*/ 5081155 h 6889173"/>
              <a:gd name="connsiteX3-119" fmla="*/ 1055345 w 1668296"/>
              <a:gd name="connsiteY3-120" fmla="*/ 6889173 h 6889173"/>
              <a:gd name="connsiteX4-121" fmla="*/ 1107299 w 1668296"/>
              <a:gd name="connsiteY4-122" fmla="*/ 6889173 h 6889173"/>
              <a:gd name="connsiteX5-123" fmla="*/ 909872 w 1668296"/>
              <a:gd name="connsiteY5-124" fmla="*/ 4073237 h 6889173"/>
              <a:gd name="connsiteX6-125" fmla="*/ 1543718 w 1668296"/>
              <a:gd name="connsiteY6-126" fmla="*/ 10391 h 6889173"/>
              <a:gd name="connsiteX0-127" fmla="*/ 1543718 w 1668296"/>
              <a:gd name="connsiteY0-128" fmla="*/ 10391 h 6889173"/>
              <a:gd name="connsiteX1-129" fmla="*/ 1450199 w 1668296"/>
              <a:gd name="connsiteY1-130" fmla="*/ 0 h 6889173"/>
              <a:gd name="connsiteX2-131" fmla="*/ 442281 w 1668296"/>
              <a:gd name="connsiteY2-132" fmla="*/ 5081155 h 6889173"/>
              <a:gd name="connsiteX3-133" fmla="*/ 1055345 w 1668296"/>
              <a:gd name="connsiteY3-134" fmla="*/ 6889173 h 6889173"/>
              <a:gd name="connsiteX4-135" fmla="*/ 1107299 w 1668296"/>
              <a:gd name="connsiteY4-136" fmla="*/ 6889173 h 6889173"/>
              <a:gd name="connsiteX5-137" fmla="*/ 909872 w 1668296"/>
              <a:gd name="connsiteY5-138" fmla="*/ 4073237 h 6889173"/>
              <a:gd name="connsiteX6-139" fmla="*/ 1543718 w 1668296"/>
              <a:gd name="connsiteY6-140" fmla="*/ 10391 h 6889173"/>
              <a:gd name="connsiteX0-141" fmla="*/ 1543718 w 1668296"/>
              <a:gd name="connsiteY0-142" fmla="*/ 10391 h 6889173"/>
              <a:gd name="connsiteX1-143" fmla="*/ 1450199 w 1668296"/>
              <a:gd name="connsiteY1-144" fmla="*/ 0 h 6889173"/>
              <a:gd name="connsiteX2-145" fmla="*/ 442281 w 1668296"/>
              <a:gd name="connsiteY2-146" fmla="*/ 5081155 h 6889173"/>
              <a:gd name="connsiteX3-147" fmla="*/ 1055345 w 1668296"/>
              <a:gd name="connsiteY3-148" fmla="*/ 6889173 h 6889173"/>
              <a:gd name="connsiteX4-149" fmla="*/ 1107299 w 1668296"/>
              <a:gd name="connsiteY4-150" fmla="*/ 6889173 h 6889173"/>
              <a:gd name="connsiteX5-151" fmla="*/ 909872 w 1668296"/>
              <a:gd name="connsiteY5-152" fmla="*/ 4073237 h 6889173"/>
              <a:gd name="connsiteX6-153" fmla="*/ 1543718 w 1668296"/>
              <a:gd name="connsiteY6-154" fmla="*/ 10391 h 6889173"/>
              <a:gd name="connsiteX0-155" fmla="*/ 1926976 w 1926976"/>
              <a:gd name="connsiteY0-156" fmla="*/ 0 h 7034646"/>
              <a:gd name="connsiteX1-157" fmla="*/ 1450199 w 1926976"/>
              <a:gd name="connsiteY1-158" fmla="*/ 145473 h 7034646"/>
              <a:gd name="connsiteX2-159" fmla="*/ 442281 w 1926976"/>
              <a:gd name="connsiteY2-160" fmla="*/ 5226628 h 7034646"/>
              <a:gd name="connsiteX3-161" fmla="*/ 1055345 w 1926976"/>
              <a:gd name="connsiteY3-162" fmla="*/ 7034646 h 7034646"/>
              <a:gd name="connsiteX4-163" fmla="*/ 1107299 w 1926976"/>
              <a:gd name="connsiteY4-164" fmla="*/ 7034646 h 7034646"/>
              <a:gd name="connsiteX5-165" fmla="*/ 909872 w 1926976"/>
              <a:gd name="connsiteY5-166" fmla="*/ 4218710 h 7034646"/>
              <a:gd name="connsiteX6-167" fmla="*/ 1926976 w 1926976"/>
              <a:gd name="connsiteY6-168" fmla="*/ 0 h 7034646"/>
              <a:gd name="connsiteX0-169" fmla="*/ 1862534 w 1862534"/>
              <a:gd name="connsiteY0-170" fmla="*/ 0 h 7034646"/>
              <a:gd name="connsiteX1-171" fmla="*/ 1710051 w 1862534"/>
              <a:gd name="connsiteY1-172" fmla="*/ 10391 h 7034646"/>
              <a:gd name="connsiteX2-173" fmla="*/ 377839 w 1862534"/>
              <a:gd name="connsiteY2-174" fmla="*/ 5226628 h 7034646"/>
              <a:gd name="connsiteX3-175" fmla="*/ 990903 w 1862534"/>
              <a:gd name="connsiteY3-176" fmla="*/ 7034646 h 7034646"/>
              <a:gd name="connsiteX4-177" fmla="*/ 1042857 w 1862534"/>
              <a:gd name="connsiteY4-178" fmla="*/ 7034646 h 7034646"/>
              <a:gd name="connsiteX5-179" fmla="*/ 845430 w 1862534"/>
              <a:gd name="connsiteY5-180" fmla="*/ 4218710 h 7034646"/>
              <a:gd name="connsiteX6-181" fmla="*/ 1862534 w 1862534"/>
              <a:gd name="connsiteY6-182" fmla="*/ 0 h 7034646"/>
              <a:gd name="connsiteX0-183" fmla="*/ 1542590 w 1542590"/>
              <a:gd name="connsiteY0-184" fmla="*/ 0 h 7034646"/>
              <a:gd name="connsiteX1-185" fmla="*/ 1390107 w 1542590"/>
              <a:gd name="connsiteY1-186" fmla="*/ 10391 h 7034646"/>
              <a:gd name="connsiteX2-187" fmla="*/ 460806 w 1542590"/>
              <a:gd name="connsiteY2-188" fmla="*/ 4312228 h 7034646"/>
              <a:gd name="connsiteX3-189" fmla="*/ 670959 w 1542590"/>
              <a:gd name="connsiteY3-190" fmla="*/ 7034646 h 7034646"/>
              <a:gd name="connsiteX4-191" fmla="*/ 722913 w 1542590"/>
              <a:gd name="connsiteY4-192" fmla="*/ 7034646 h 7034646"/>
              <a:gd name="connsiteX5-193" fmla="*/ 525486 w 1542590"/>
              <a:gd name="connsiteY5-194" fmla="*/ 4218710 h 7034646"/>
              <a:gd name="connsiteX6-195" fmla="*/ 1542590 w 1542590"/>
              <a:gd name="connsiteY6-196" fmla="*/ 0 h 7034646"/>
              <a:gd name="connsiteX0-197" fmla="*/ 1602682 w 1602682"/>
              <a:gd name="connsiteY0-198" fmla="*/ 0 h 7034646"/>
              <a:gd name="connsiteX1-199" fmla="*/ 1450199 w 1602682"/>
              <a:gd name="connsiteY1-200" fmla="*/ 10391 h 7034646"/>
              <a:gd name="connsiteX2-201" fmla="*/ 442281 w 1602682"/>
              <a:gd name="connsiteY2-202" fmla="*/ 5185065 h 7034646"/>
              <a:gd name="connsiteX3-203" fmla="*/ 731051 w 1602682"/>
              <a:gd name="connsiteY3-204" fmla="*/ 7034646 h 7034646"/>
              <a:gd name="connsiteX4-205" fmla="*/ 783005 w 1602682"/>
              <a:gd name="connsiteY4-206" fmla="*/ 7034646 h 7034646"/>
              <a:gd name="connsiteX5-207" fmla="*/ 585578 w 1602682"/>
              <a:gd name="connsiteY5-208" fmla="*/ 4218710 h 7034646"/>
              <a:gd name="connsiteX6-209" fmla="*/ 1602682 w 1602682"/>
              <a:gd name="connsiteY6-210" fmla="*/ 0 h 7034646"/>
              <a:gd name="connsiteX0-211" fmla="*/ 1602682 w 1602682"/>
              <a:gd name="connsiteY0-212" fmla="*/ 0 h 7034646"/>
              <a:gd name="connsiteX1-213" fmla="*/ 1450199 w 1602682"/>
              <a:gd name="connsiteY1-214" fmla="*/ 10391 h 7034646"/>
              <a:gd name="connsiteX2-215" fmla="*/ 442281 w 1602682"/>
              <a:gd name="connsiteY2-216" fmla="*/ 5185065 h 7034646"/>
              <a:gd name="connsiteX3-217" fmla="*/ 731051 w 1602682"/>
              <a:gd name="connsiteY3-218" fmla="*/ 7034646 h 7034646"/>
              <a:gd name="connsiteX4-219" fmla="*/ 783005 w 1602682"/>
              <a:gd name="connsiteY4-220" fmla="*/ 7034646 h 7034646"/>
              <a:gd name="connsiteX5-221" fmla="*/ 428345 w 1602682"/>
              <a:gd name="connsiteY5-222" fmla="*/ 4956465 h 7034646"/>
              <a:gd name="connsiteX6-223" fmla="*/ 1602682 w 1602682"/>
              <a:gd name="connsiteY6-224" fmla="*/ 0 h 7034646"/>
              <a:gd name="connsiteX0-225" fmla="*/ 1602682 w 1602682"/>
              <a:gd name="connsiteY0-226" fmla="*/ 0 h 7034646"/>
              <a:gd name="connsiteX1-227" fmla="*/ 1450199 w 1602682"/>
              <a:gd name="connsiteY1-228" fmla="*/ 10391 h 7034646"/>
              <a:gd name="connsiteX2-229" fmla="*/ 442281 w 1602682"/>
              <a:gd name="connsiteY2-230" fmla="*/ 5185065 h 7034646"/>
              <a:gd name="connsiteX3-231" fmla="*/ 731051 w 1602682"/>
              <a:gd name="connsiteY3-232" fmla="*/ 7034646 h 7034646"/>
              <a:gd name="connsiteX4-233" fmla="*/ 783005 w 1602682"/>
              <a:gd name="connsiteY4-234" fmla="*/ 7034646 h 7034646"/>
              <a:gd name="connsiteX5-235" fmla="*/ 428345 w 1602682"/>
              <a:gd name="connsiteY5-236" fmla="*/ 4956465 h 7034646"/>
              <a:gd name="connsiteX6-237" fmla="*/ 1602682 w 1602682"/>
              <a:gd name="connsiteY6-238" fmla="*/ 0 h 7034646"/>
              <a:gd name="connsiteX0-239" fmla="*/ 1602682 w 1602682"/>
              <a:gd name="connsiteY0-240" fmla="*/ 0 h 7034646"/>
              <a:gd name="connsiteX1-241" fmla="*/ 1450199 w 1602682"/>
              <a:gd name="connsiteY1-242" fmla="*/ 10391 h 7034646"/>
              <a:gd name="connsiteX2-243" fmla="*/ 442281 w 1602682"/>
              <a:gd name="connsiteY2-244" fmla="*/ 5185065 h 7034646"/>
              <a:gd name="connsiteX3-245" fmla="*/ 731051 w 1602682"/>
              <a:gd name="connsiteY3-246" fmla="*/ 7034646 h 7034646"/>
              <a:gd name="connsiteX4-247" fmla="*/ 783005 w 1602682"/>
              <a:gd name="connsiteY4-248" fmla="*/ 7034646 h 7034646"/>
              <a:gd name="connsiteX5-249" fmla="*/ 428345 w 1602682"/>
              <a:gd name="connsiteY5-250" fmla="*/ 4956465 h 7034646"/>
              <a:gd name="connsiteX6-251" fmla="*/ 1602682 w 1602682"/>
              <a:gd name="connsiteY6-252" fmla="*/ 0 h 7034646"/>
              <a:gd name="connsiteX0-253" fmla="*/ 1602682 w 1602682"/>
              <a:gd name="connsiteY0-254" fmla="*/ 0 h 7034646"/>
              <a:gd name="connsiteX1-255" fmla="*/ 1450199 w 1602682"/>
              <a:gd name="connsiteY1-256" fmla="*/ 10391 h 7034646"/>
              <a:gd name="connsiteX2-257" fmla="*/ 442281 w 1602682"/>
              <a:gd name="connsiteY2-258" fmla="*/ 5185065 h 7034646"/>
              <a:gd name="connsiteX3-259" fmla="*/ 731051 w 1602682"/>
              <a:gd name="connsiteY3-260" fmla="*/ 7034646 h 7034646"/>
              <a:gd name="connsiteX4-261" fmla="*/ 783005 w 1602682"/>
              <a:gd name="connsiteY4-262" fmla="*/ 7034646 h 7034646"/>
              <a:gd name="connsiteX5-263" fmla="*/ 428345 w 1602682"/>
              <a:gd name="connsiteY5-264" fmla="*/ 4956465 h 7034646"/>
              <a:gd name="connsiteX6-265" fmla="*/ 1602682 w 1602682"/>
              <a:gd name="connsiteY6-266" fmla="*/ 0 h 7034646"/>
              <a:gd name="connsiteX0-267" fmla="*/ 1602682 w 1602682"/>
              <a:gd name="connsiteY0-268" fmla="*/ 0 h 7034646"/>
              <a:gd name="connsiteX1-269" fmla="*/ 1450199 w 1602682"/>
              <a:gd name="connsiteY1-270" fmla="*/ 10391 h 7034646"/>
              <a:gd name="connsiteX2-271" fmla="*/ 442281 w 1602682"/>
              <a:gd name="connsiteY2-272" fmla="*/ 5185065 h 7034646"/>
              <a:gd name="connsiteX3-273" fmla="*/ 731051 w 1602682"/>
              <a:gd name="connsiteY3-274" fmla="*/ 7034646 h 7034646"/>
              <a:gd name="connsiteX4-275" fmla="*/ 783005 w 1602682"/>
              <a:gd name="connsiteY4-276" fmla="*/ 7034646 h 7034646"/>
              <a:gd name="connsiteX5-277" fmla="*/ 428345 w 1602682"/>
              <a:gd name="connsiteY5-278" fmla="*/ 4956465 h 7034646"/>
              <a:gd name="connsiteX6-279" fmla="*/ 1602682 w 1602682"/>
              <a:gd name="connsiteY6-280" fmla="*/ 0 h 7034646"/>
              <a:gd name="connsiteX0-281" fmla="*/ 1602682 w 1602682"/>
              <a:gd name="connsiteY0-282" fmla="*/ 0 h 7034646"/>
              <a:gd name="connsiteX1-283" fmla="*/ 1450199 w 1602682"/>
              <a:gd name="connsiteY1-284" fmla="*/ 10391 h 7034646"/>
              <a:gd name="connsiteX2-285" fmla="*/ 442281 w 1602682"/>
              <a:gd name="connsiteY2-286" fmla="*/ 5185065 h 7034646"/>
              <a:gd name="connsiteX3-287" fmla="*/ 731051 w 1602682"/>
              <a:gd name="connsiteY3-288" fmla="*/ 7034646 h 7034646"/>
              <a:gd name="connsiteX4-289" fmla="*/ 783005 w 1602682"/>
              <a:gd name="connsiteY4-290" fmla="*/ 7034646 h 7034646"/>
              <a:gd name="connsiteX5-291" fmla="*/ 428345 w 1602682"/>
              <a:gd name="connsiteY5-292" fmla="*/ 4956465 h 7034646"/>
              <a:gd name="connsiteX6-293" fmla="*/ 1602682 w 1602682"/>
              <a:gd name="connsiteY6-294" fmla="*/ 0 h 7034646"/>
              <a:gd name="connsiteX0-295" fmla="*/ 1602682 w 1602682"/>
              <a:gd name="connsiteY0-296" fmla="*/ 0 h 7034646"/>
              <a:gd name="connsiteX1-297" fmla="*/ 1450199 w 1602682"/>
              <a:gd name="connsiteY1-298" fmla="*/ 10391 h 7034646"/>
              <a:gd name="connsiteX2-299" fmla="*/ 442281 w 1602682"/>
              <a:gd name="connsiteY2-300" fmla="*/ 5185065 h 7034646"/>
              <a:gd name="connsiteX3-301" fmla="*/ 731051 w 1602682"/>
              <a:gd name="connsiteY3-302" fmla="*/ 7034646 h 7034646"/>
              <a:gd name="connsiteX4-303" fmla="*/ 783005 w 1602682"/>
              <a:gd name="connsiteY4-304" fmla="*/ 7034646 h 7034646"/>
              <a:gd name="connsiteX5-305" fmla="*/ 428345 w 1602682"/>
              <a:gd name="connsiteY5-306" fmla="*/ 4956465 h 7034646"/>
              <a:gd name="connsiteX6-307" fmla="*/ 1602682 w 1602682"/>
              <a:gd name="connsiteY6-308" fmla="*/ 0 h 7034646"/>
              <a:gd name="connsiteX0-309" fmla="*/ 1602682 w 2085826"/>
              <a:gd name="connsiteY0-310" fmla="*/ 0 h 7034646"/>
              <a:gd name="connsiteX1-311" fmla="*/ 1450199 w 2085826"/>
              <a:gd name="connsiteY1-312" fmla="*/ 10391 h 7034646"/>
              <a:gd name="connsiteX2-313" fmla="*/ 442281 w 2085826"/>
              <a:gd name="connsiteY2-314" fmla="*/ 5185065 h 7034646"/>
              <a:gd name="connsiteX3-315" fmla="*/ 731051 w 2085826"/>
              <a:gd name="connsiteY3-316" fmla="*/ 7034646 h 7034646"/>
              <a:gd name="connsiteX4-317" fmla="*/ 783005 w 2085826"/>
              <a:gd name="connsiteY4-318" fmla="*/ 7034646 h 7034646"/>
              <a:gd name="connsiteX5-319" fmla="*/ 1185032 w 2085826"/>
              <a:gd name="connsiteY5-320" fmla="*/ 5673438 h 7034646"/>
              <a:gd name="connsiteX6-321" fmla="*/ 1602682 w 2085826"/>
              <a:gd name="connsiteY6-322" fmla="*/ 0 h 7034646"/>
              <a:gd name="connsiteX0-323" fmla="*/ 1602682 w 2085826"/>
              <a:gd name="connsiteY0-324" fmla="*/ 0 h 7034646"/>
              <a:gd name="connsiteX1-325" fmla="*/ 1450199 w 2085826"/>
              <a:gd name="connsiteY1-326" fmla="*/ 10391 h 7034646"/>
              <a:gd name="connsiteX2-327" fmla="*/ 442281 w 2085826"/>
              <a:gd name="connsiteY2-328" fmla="*/ 5185065 h 7034646"/>
              <a:gd name="connsiteX3-329" fmla="*/ 731051 w 2085826"/>
              <a:gd name="connsiteY3-330" fmla="*/ 7034646 h 7034646"/>
              <a:gd name="connsiteX4-331" fmla="*/ 783005 w 2085826"/>
              <a:gd name="connsiteY4-332" fmla="*/ 7034646 h 7034646"/>
              <a:gd name="connsiteX5-333" fmla="*/ 1185032 w 2085826"/>
              <a:gd name="connsiteY5-334" fmla="*/ 5673438 h 7034646"/>
              <a:gd name="connsiteX6-335" fmla="*/ 1602682 w 2085826"/>
              <a:gd name="connsiteY6-336" fmla="*/ 0 h 7034646"/>
              <a:gd name="connsiteX0-337" fmla="*/ 1602682 w 1602682"/>
              <a:gd name="connsiteY0-338" fmla="*/ 0 h 7034646"/>
              <a:gd name="connsiteX1-339" fmla="*/ 1450199 w 1602682"/>
              <a:gd name="connsiteY1-340" fmla="*/ 10391 h 7034646"/>
              <a:gd name="connsiteX2-341" fmla="*/ 442281 w 1602682"/>
              <a:gd name="connsiteY2-342" fmla="*/ 5185065 h 7034646"/>
              <a:gd name="connsiteX3-343" fmla="*/ 731051 w 1602682"/>
              <a:gd name="connsiteY3-344" fmla="*/ 7034646 h 7034646"/>
              <a:gd name="connsiteX4-345" fmla="*/ 783005 w 1602682"/>
              <a:gd name="connsiteY4-346" fmla="*/ 7034646 h 7034646"/>
              <a:gd name="connsiteX5-347" fmla="*/ 1185032 w 1602682"/>
              <a:gd name="connsiteY5-348" fmla="*/ 5673438 h 7034646"/>
              <a:gd name="connsiteX6-349" fmla="*/ 1602682 w 1602682"/>
              <a:gd name="connsiteY6-350" fmla="*/ 0 h 7034646"/>
              <a:gd name="connsiteX0-351" fmla="*/ 1602682 w 1633050"/>
              <a:gd name="connsiteY0-352" fmla="*/ 0 h 7034646"/>
              <a:gd name="connsiteX1-353" fmla="*/ 1450199 w 1633050"/>
              <a:gd name="connsiteY1-354" fmla="*/ 10391 h 7034646"/>
              <a:gd name="connsiteX2-355" fmla="*/ 442281 w 1633050"/>
              <a:gd name="connsiteY2-356" fmla="*/ 5185065 h 7034646"/>
              <a:gd name="connsiteX3-357" fmla="*/ 731051 w 1633050"/>
              <a:gd name="connsiteY3-358" fmla="*/ 7034646 h 7034646"/>
              <a:gd name="connsiteX4-359" fmla="*/ 783005 w 1633050"/>
              <a:gd name="connsiteY4-360" fmla="*/ 7034646 h 7034646"/>
              <a:gd name="connsiteX5-361" fmla="*/ 1185032 w 1633050"/>
              <a:gd name="connsiteY5-362" fmla="*/ 5673438 h 7034646"/>
              <a:gd name="connsiteX6-363" fmla="*/ 1602682 w 1633050"/>
              <a:gd name="connsiteY6-364" fmla="*/ 0 h 70346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33050" h="7034646">
                <a:moveTo>
                  <a:pt x="1602682" y="0"/>
                </a:moveTo>
                <a:lnTo>
                  <a:pt x="1450199" y="10391"/>
                </a:lnTo>
                <a:cubicBezTo>
                  <a:pt x="303735" y="1433945"/>
                  <a:pt x="-562173" y="3938156"/>
                  <a:pt x="442281" y="5185065"/>
                </a:cubicBezTo>
                <a:cubicBezTo>
                  <a:pt x="1467518" y="6286501"/>
                  <a:pt x="1389141" y="6203373"/>
                  <a:pt x="731051" y="7034646"/>
                </a:cubicBezTo>
                <a:lnTo>
                  <a:pt x="783005" y="7034646"/>
                </a:lnTo>
                <a:cubicBezTo>
                  <a:pt x="1066676" y="6771410"/>
                  <a:pt x="2276283" y="6473537"/>
                  <a:pt x="1185032" y="5673438"/>
                </a:cubicBezTo>
                <a:cubicBezTo>
                  <a:pt x="-850384" y="3893129"/>
                  <a:pt x="695210" y="1032164"/>
                  <a:pt x="160268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>
            <a:off x="0" y="0"/>
            <a:ext cx="2795155" cy="6878782"/>
          </a:xfrm>
          <a:custGeom>
            <a:avLst/>
            <a:gdLst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0-1" fmla="*/ 2795155 w 2795155"/>
              <a:gd name="connsiteY0-2" fmla="*/ 0 h 6878782"/>
              <a:gd name="connsiteX1-3" fmla="*/ 0 w 2795155"/>
              <a:gd name="connsiteY1-4" fmla="*/ 0 h 6878782"/>
              <a:gd name="connsiteX2-5" fmla="*/ 0 w 2795155"/>
              <a:gd name="connsiteY2-6" fmla="*/ 6858000 h 6878782"/>
              <a:gd name="connsiteX3-7" fmla="*/ 2337955 w 2795155"/>
              <a:gd name="connsiteY3-8" fmla="*/ 6878782 h 6878782"/>
              <a:gd name="connsiteX4-9" fmla="*/ 1943100 w 2795155"/>
              <a:gd name="connsiteY4-10" fmla="*/ 5257800 h 6878782"/>
              <a:gd name="connsiteX5" fmla="*/ 2795155 w 2795155"/>
              <a:gd name="connsiteY5" fmla="*/ 0 h 6878782"/>
              <a:gd name="connsiteX0-11" fmla="*/ 2795155 w 2795155"/>
              <a:gd name="connsiteY0-12" fmla="*/ 0 h 6878782"/>
              <a:gd name="connsiteX1-13" fmla="*/ 0 w 2795155"/>
              <a:gd name="connsiteY1-14" fmla="*/ 0 h 6878782"/>
              <a:gd name="connsiteX2-15" fmla="*/ 0 w 2795155"/>
              <a:gd name="connsiteY2-16" fmla="*/ 6858000 h 6878782"/>
              <a:gd name="connsiteX3-17" fmla="*/ 2337955 w 2795155"/>
              <a:gd name="connsiteY3-18" fmla="*/ 6878782 h 6878782"/>
              <a:gd name="connsiteX4-19" fmla="*/ 1943100 w 2795155"/>
              <a:gd name="connsiteY4-20" fmla="*/ 5257800 h 6878782"/>
              <a:gd name="connsiteX5-21" fmla="*/ 2795155 w 2795155"/>
              <a:gd name="connsiteY5-22" fmla="*/ 0 h 6878782"/>
              <a:gd name="connsiteX0-23" fmla="*/ 2795155 w 2795155"/>
              <a:gd name="connsiteY0-24" fmla="*/ 0 h 6878782"/>
              <a:gd name="connsiteX1-25" fmla="*/ 0 w 2795155"/>
              <a:gd name="connsiteY1-26" fmla="*/ 0 h 6878782"/>
              <a:gd name="connsiteX2-27" fmla="*/ 0 w 2795155"/>
              <a:gd name="connsiteY2-28" fmla="*/ 6858000 h 6878782"/>
              <a:gd name="connsiteX3-29" fmla="*/ 2337955 w 2795155"/>
              <a:gd name="connsiteY3-30" fmla="*/ 6878782 h 6878782"/>
              <a:gd name="connsiteX4-31" fmla="*/ 1943100 w 2795155"/>
              <a:gd name="connsiteY4-32" fmla="*/ 5257800 h 6878782"/>
              <a:gd name="connsiteX5-33" fmla="*/ 2795155 w 2795155"/>
              <a:gd name="connsiteY5-34" fmla="*/ 0 h 6878782"/>
              <a:gd name="connsiteX0-35" fmla="*/ 2795155 w 2795155"/>
              <a:gd name="connsiteY0-36" fmla="*/ 0 h 6878782"/>
              <a:gd name="connsiteX1-37" fmla="*/ 0 w 2795155"/>
              <a:gd name="connsiteY1-38" fmla="*/ 0 h 6878782"/>
              <a:gd name="connsiteX2-39" fmla="*/ 0 w 2795155"/>
              <a:gd name="connsiteY2-40" fmla="*/ 6858000 h 6878782"/>
              <a:gd name="connsiteX3-41" fmla="*/ 2337955 w 2795155"/>
              <a:gd name="connsiteY3-42" fmla="*/ 6878782 h 6878782"/>
              <a:gd name="connsiteX4-43" fmla="*/ 1943100 w 2795155"/>
              <a:gd name="connsiteY4-44" fmla="*/ 5257800 h 6878782"/>
              <a:gd name="connsiteX5-45" fmla="*/ 2795155 w 2795155"/>
              <a:gd name="connsiteY5-46" fmla="*/ 0 h 6878782"/>
              <a:gd name="connsiteX0-47" fmla="*/ 2795155 w 2795155"/>
              <a:gd name="connsiteY0-48" fmla="*/ 0 h 6878782"/>
              <a:gd name="connsiteX1-49" fmla="*/ 0 w 2795155"/>
              <a:gd name="connsiteY1-50" fmla="*/ 0 h 6878782"/>
              <a:gd name="connsiteX2-51" fmla="*/ 0 w 2795155"/>
              <a:gd name="connsiteY2-52" fmla="*/ 6858000 h 6878782"/>
              <a:gd name="connsiteX3-53" fmla="*/ 2337955 w 2795155"/>
              <a:gd name="connsiteY3-54" fmla="*/ 6878782 h 6878782"/>
              <a:gd name="connsiteX4-55" fmla="*/ 1943100 w 2795155"/>
              <a:gd name="connsiteY4-56" fmla="*/ 5257800 h 6878782"/>
              <a:gd name="connsiteX5-57" fmla="*/ 2795155 w 2795155"/>
              <a:gd name="connsiteY5-58" fmla="*/ 0 h 6878782"/>
              <a:gd name="connsiteX0-59" fmla="*/ 2795155 w 2795155"/>
              <a:gd name="connsiteY0-60" fmla="*/ 0 h 6878782"/>
              <a:gd name="connsiteX1-61" fmla="*/ 0 w 2795155"/>
              <a:gd name="connsiteY1-62" fmla="*/ 0 h 6878782"/>
              <a:gd name="connsiteX2-63" fmla="*/ 0 w 2795155"/>
              <a:gd name="connsiteY2-64" fmla="*/ 6858000 h 6878782"/>
              <a:gd name="connsiteX3-65" fmla="*/ 2337955 w 2795155"/>
              <a:gd name="connsiteY3-66" fmla="*/ 6878782 h 6878782"/>
              <a:gd name="connsiteX4-67" fmla="*/ 1943100 w 2795155"/>
              <a:gd name="connsiteY4-68" fmla="*/ 5257800 h 6878782"/>
              <a:gd name="connsiteX5-69" fmla="*/ 2795155 w 2795155"/>
              <a:gd name="connsiteY5-70" fmla="*/ 0 h 6878782"/>
              <a:gd name="connsiteX0-71" fmla="*/ 2795155 w 2795155"/>
              <a:gd name="connsiteY0-72" fmla="*/ 0 h 6878782"/>
              <a:gd name="connsiteX1-73" fmla="*/ 0 w 2795155"/>
              <a:gd name="connsiteY1-74" fmla="*/ 0 h 6878782"/>
              <a:gd name="connsiteX2-75" fmla="*/ 0 w 2795155"/>
              <a:gd name="connsiteY2-76" fmla="*/ 6858000 h 6878782"/>
              <a:gd name="connsiteX3-77" fmla="*/ 2337955 w 2795155"/>
              <a:gd name="connsiteY3-78" fmla="*/ 6878782 h 6878782"/>
              <a:gd name="connsiteX4-79" fmla="*/ 1922318 w 2795155"/>
              <a:gd name="connsiteY4-80" fmla="*/ 5288973 h 6878782"/>
              <a:gd name="connsiteX5-81" fmla="*/ 2795155 w 2795155"/>
              <a:gd name="connsiteY5-82" fmla="*/ 0 h 68787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795155" h="6878782">
                <a:moveTo>
                  <a:pt x="2795155" y="0"/>
                </a:moveTo>
                <a:lnTo>
                  <a:pt x="0" y="0"/>
                </a:lnTo>
                <a:lnTo>
                  <a:pt x="0" y="6858000"/>
                </a:lnTo>
                <a:lnTo>
                  <a:pt x="2337955" y="6878782"/>
                </a:lnTo>
                <a:cubicBezTo>
                  <a:pt x="3141519" y="6255328"/>
                  <a:pt x="2635827" y="5912427"/>
                  <a:pt x="1922318" y="5288973"/>
                </a:cubicBezTo>
                <a:cubicBezTo>
                  <a:pt x="606137" y="4201392"/>
                  <a:pt x="1575955" y="1409700"/>
                  <a:pt x="2795155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3111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1340768"/>
            <a:ext cx="4030216" cy="1373043"/>
          </a:xfrm>
        </p:spPr>
        <p:txBody>
          <a:bodyPr/>
          <a:lstStyle>
            <a:lvl1pPr>
              <a:defRPr b="1" cap="none" spc="300">
                <a:ln w="11430" cmpd="sng">
                  <a:noFill/>
                  <a:prstDash val="solid"/>
                  <a:miter lim="800000"/>
                </a:ln>
                <a:gradFill>
                  <a:gsLst>
                    <a:gs pos="53000">
                      <a:schemeClr val="accent3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3383899"/>
            <a:ext cx="4049037" cy="1849617"/>
          </a:xfrm>
        </p:spPr>
        <p:txBody>
          <a:bodyPr/>
          <a:lstStyle>
            <a:lvl1pPr marL="0" indent="0" algn="ctr">
              <a:buNone/>
              <a:defRPr>
                <a:ln>
                  <a:solidFill>
                    <a:srgbClr val="349655"/>
                  </a:solidFill>
                </a:ln>
                <a:gradFill>
                  <a:gsLst>
                    <a:gs pos="13000">
                      <a:schemeClr val="tx1"/>
                    </a:gs>
                    <a:gs pos="71000">
                      <a:schemeClr val="accent3">
                        <a:lumMod val="75000"/>
                      </a:schemeClr>
                    </a:gs>
                    <a:gs pos="92000">
                      <a:schemeClr val="tx1"/>
                    </a:gs>
                  </a:gsLst>
                  <a:lin ang="5400000" scaled="0"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-26242" y="-1220213"/>
            <a:ext cx="9180633" cy="10084136"/>
            <a:chOff x="-26242" y="-1220213"/>
            <a:chExt cx="9180633" cy="10084136"/>
          </a:xfrm>
        </p:grpSpPr>
        <p:sp>
          <p:nvSpPr>
            <p:cNvPr id="8" name="Полилиния 7"/>
            <p:cNvSpPr/>
            <p:nvPr/>
          </p:nvSpPr>
          <p:spPr>
            <a:xfrm>
              <a:off x="10391" y="-27384"/>
              <a:ext cx="9144000" cy="2234538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-1" fmla="*/ 0 w 9144000"/>
                <a:gd name="connsiteY0-2" fmla="*/ 1579418 h 2161309"/>
                <a:gd name="connsiteX1-3" fmla="*/ 10391 w 9144000"/>
                <a:gd name="connsiteY1-4" fmla="*/ 1194954 h 2161309"/>
                <a:gd name="connsiteX2-5" fmla="*/ 9144000 w 9144000"/>
                <a:gd name="connsiteY2-6" fmla="*/ 0 h 2161309"/>
                <a:gd name="connsiteX3-7" fmla="*/ 9133609 w 9144000"/>
                <a:gd name="connsiteY3-8" fmla="*/ 550718 h 2161309"/>
                <a:gd name="connsiteX4-9" fmla="*/ 3564082 w 9144000"/>
                <a:gd name="connsiteY4-10" fmla="*/ 2161309 h 2161309"/>
                <a:gd name="connsiteX5-11" fmla="*/ 0 w 9144000"/>
                <a:gd name="connsiteY5-12" fmla="*/ 1579418 h 2161309"/>
                <a:gd name="connsiteX0-13" fmla="*/ 0 w 9144000"/>
                <a:gd name="connsiteY0-14" fmla="*/ 1579418 h 2161845"/>
                <a:gd name="connsiteX1-15" fmla="*/ 10391 w 9144000"/>
                <a:gd name="connsiteY1-16" fmla="*/ 1194954 h 2161845"/>
                <a:gd name="connsiteX2-17" fmla="*/ 9144000 w 9144000"/>
                <a:gd name="connsiteY2-18" fmla="*/ 0 h 2161845"/>
                <a:gd name="connsiteX3-19" fmla="*/ 9133609 w 9144000"/>
                <a:gd name="connsiteY3-20" fmla="*/ 550718 h 2161845"/>
                <a:gd name="connsiteX4-21" fmla="*/ 3564082 w 9144000"/>
                <a:gd name="connsiteY4-22" fmla="*/ 2161309 h 2161845"/>
                <a:gd name="connsiteX5-23" fmla="*/ 0 w 9144000"/>
                <a:gd name="connsiteY5-24" fmla="*/ 1579418 h 2161845"/>
                <a:gd name="connsiteX0-25" fmla="*/ 0 w 9144000"/>
                <a:gd name="connsiteY0-26" fmla="*/ 1579418 h 2161845"/>
                <a:gd name="connsiteX1-27" fmla="*/ 10391 w 9144000"/>
                <a:gd name="connsiteY1-28" fmla="*/ 1194954 h 2161845"/>
                <a:gd name="connsiteX2-29" fmla="*/ 9144000 w 9144000"/>
                <a:gd name="connsiteY2-30" fmla="*/ 0 h 2161845"/>
                <a:gd name="connsiteX3-31" fmla="*/ 9133609 w 9144000"/>
                <a:gd name="connsiteY3-32" fmla="*/ 550718 h 2161845"/>
                <a:gd name="connsiteX4-33" fmla="*/ 3564082 w 9144000"/>
                <a:gd name="connsiteY4-34" fmla="*/ 2161309 h 2161845"/>
                <a:gd name="connsiteX5-35" fmla="*/ 0 w 9144000"/>
                <a:gd name="connsiteY5-36" fmla="*/ 1579418 h 2161845"/>
                <a:gd name="connsiteX0-37" fmla="*/ 0 w 9144000"/>
                <a:gd name="connsiteY0-38" fmla="*/ 1579418 h 2161845"/>
                <a:gd name="connsiteX1-39" fmla="*/ 10391 w 9144000"/>
                <a:gd name="connsiteY1-40" fmla="*/ 1194954 h 2161845"/>
                <a:gd name="connsiteX2-41" fmla="*/ 9144000 w 9144000"/>
                <a:gd name="connsiteY2-42" fmla="*/ 0 h 2161845"/>
                <a:gd name="connsiteX3-43" fmla="*/ 9133609 w 9144000"/>
                <a:gd name="connsiteY3-44" fmla="*/ 550718 h 2161845"/>
                <a:gd name="connsiteX4-45" fmla="*/ 3564082 w 9144000"/>
                <a:gd name="connsiteY4-46" fmla="*/ 2161309 h 2161845"/>
                <a:gd name="connsiteX5-47" fmla="*/ 0 w 9144000"/>
                <a:gd name="connsiteY5-48" fmla="*/ 1579418 h 2161845"/>
                <a:gd name="connsiteX0-49" fmla="*/ 0 w 9144000"/>
                <a:gd name="connsiteY0-50" fmla="*/ 1579418 h 2276079"/>
                <a:gd name="connsiteX1-51" fmla="*/ 10391 w 9144000"/>
                <a:gd name="connsiteY1-52" fmla="*/ 1194954 h 2276079"/>
                <a:gd name="connsiteX2-53" fmla="*/ 9144000 w 9144000"/>
                <a:gd name="connsiteY2-54" fmla="*/ 0 h 2276079"/>
                <a:gd name="connsiteX3-55" fmla="*/ 9133609 w 9144000"/>
                <a:gd name="connsiteY3-56" fmla="*/ 550718 h 2276079"/>
                <a:gd name="connsiteX4-57" fmla="*/ 3574473 w 9144000"/>
                <a:gd name="connsiteY4-58" fmla="*/ 2275609 h 2276079"/>
                <a:gd name="connsiteX5-59" fmla="*/ 0 w 9144000"/>
                <a:gd name="connsiteY5-60" fmla="*/ 1579418 h 2276079"/>
                <a:gd name="connsiteX0-61" fmla="*/ 0 w 9144000"/>
                <a:gd name="connsiteY0-62" fmla="*/ 1579418 h 2234538"/>
                <a:gd name="connsiteX1-63" fmla="*/ 10391 w 9144000"/>
                <a:gd name="connsiteY1-64" fmla="*/ 1194954 h 2234538"/>
                <a:gd name="connsiteX2-65" fmla="*/ 9144000 w 9144000"/>
                <a:gd name="connsiteY2-66" fmla="*/ 0 h 2234538"/>
                <a:gd name="connsiteX3-67" fmla="*/ 9133609 w 9144000"/>
                <a:gd name="connsiteY3-68" fmla="*/ 550718 h 2234538"/>
                <a:gd name="connsiteX4-69" fmla="*/ 3418609 w 9144000"/>
                <a:gd name="connsiteY4-70" fmla="*/ 2234046 h 2234538"/>
                <a:gd name="connsiteX5-71" fmla="*/ 0 w 9144000"/>
                <a:gd name="connsiteY5-72" fmla="*/ 1579418 h 22345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90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 rot="6303356">
              <a:off x="2533853" y="-3780308"/>
              <a:ext cx="3776723" cy="8896913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-1" fmla="*/ 1418094 w 1418094"/>
                <a:gd name="connsiteY0-2" fmla="*/ 10391 h 6889173"/>
                <a:gd name="connsiteX1-3" fmla="*/ 1324575 w 1418094"/>
                <a:gd name="connsiteY1-4" fmla="*/ 0 h 6889173"/>
                <a:gd name="connsiteX2-5" fmla="*/ 316657 w 1418094"/>
                <a:gd name="connsiteY2-6" fmla="*/ 5081155 h 6889173"/>
                <a:gd name="connsiteX3-7" fmla="*/ 929721 w 1418094"/>
                <a:gd name="connsiteY3-8" fmla="*/ 6889173 h 6889173"/>
                <a:gd name="connsiteX4-9" fmla="*/ 981675 w 1418094"/>
                <a:gd name="connsiteY4-10" fmla="*/ 6889173 h 6889173"/>
                <a:gd name="connsiteX5-11" fmla="*/ 784248 w 1418094"/>
                <a:gd name="connsiteY5-12" fmla="*/ 4073237 h 6889173"/>
                <a:gd name="connsiteX6-13" fmla="*/ 1418094 w 1418094"/>
                <a:gd name="connsiteY6-14" fmla="*/ 10391 h 6889173"/>
                <a:gd name="connsiteX0-15" fmla="*/ 1543718 w 1543718"/>
                <a:gd name="connsiteY0-16" fmla="*/ 10391 h 6889173"/>
                <a:gd name="connsiteX1-17" fmla="*/ 1450199 w 1543718"/>
                <a:gd name="connsiteY1-18" fmla="*/ 0 h 6889173"/>
                <a:gd name="connsiteX2-19" fmla="*/ 442281 w 1543718"/>
                <a:gd name="connsiteY2-20" fmla="*/ 5081155 h 6889173"/>
                <a:gd name="connsiteX3-21" fmla="*/ 1055345 w 1543718"/>
                <a:gd name="connsiteY3-22" fmla="*/ 6889173 h 6889173"/>
                <a:gd name="connsiteX4-23" fmla="*/ 1107299 w 1543718"/>
                <a:gd name="connsiteY4-24" fmla="*/ 6889173 h 6889173"/>
                <a:gd name="connsiteX5-25" fmla="*/ 909872 w 1543718"/>
                <a:gd name="connsiteY5-26" fmla="*/ 4073237 h 6889173"/>
                <a:gd name="connsiteX6-27" fmla="*/ 1543718 w 1543718"/>
                <a:gd name="connsiteY6-28" fmla="*/ 10391 h 6889173"/>
                <a:gd name="connsiteX0-29" fmla="*/ 1543718 w 1543718"/>
                <a:gd name="connsiteY0-30" fmla="*/ 10391 h 6889173"/>
                <a:gd name="connsiteX1-31" fmla="*/ 1450199 w 1543718"/>
                <a:gd name="connsiteY1-32" fmla="*/ 0 h 6889173"/>
                <a:gd name="connsiteX2-33" fmla="*/ 442281 w 1543718"/>
                <a:gd name="connsiteY2-34" fmla="*/ 5081155 h 6889173"/>
                <a:gd name="connsiteX3-35" fmla="*/ 1055345 w 1543718"/>
                <a:gd name="connsiteY3-36" fmla="*/ 6889173 h 6889173"/>
                <a:gd name="connsiteX4-37" fmla="*/ 1107299 w 1543718"/>
                <a:gd name="connsiteY4-38" fmla="*/ 6889173 h 6889173"/>
                <a:gd name="connsiteX5-39" fmla="*/ 909872 w 1543718"/>
                <a:gd name="connsiteY5-40" fmla="*/ 4073237 h 6889173"/>
                <a:gd name="connsiteX6-41" fmla="*/ 1543718 w 1543718"/>
                <a:gd name="connsiteY6-42" fmla="*/ 10391 h 6889173"/>
                <a:gd name="connsiteX0-43" fmla="*/ 1543718 w 1543718"/>
                <a:gd name="connsiteY0-44" fmla="*/ 10391 h 6889173"/>
                <a:gd name="connsiteX1-45" fmla="*/ 1450199 w 1543718"/>
                <a:gd name="connsiteY1-46" fmla="*/ 0 h 6889173"/>
                <a:gd name="connsiteX2-47" fmla="*/ 442281 w 1543718"/>
                <a:gd name="connsiteY2-48" fmla="*/ 5081155 h 6889173"/>
                <a:gd name="connsiteX3-49" fmla="*/ 1055345 w 1543718"/>
                <a:gd name="connsiteY3-50" fmla="*/ 6889173 h 6889173"/>
                <a:gd name="connsiteX4-51" fmla="*/ 1107299 w 1543718"/>
                <a:gd name="connsiteY4-52" fmla="*/ 6889173 h 6889173"/>
                <a:gd name="connsiteX5-53" fmla="*/ 909872 w 1543718"/>
                <a:gd name="connsiteY5-54" fmla="*/ 4073237 h 6889173"/>
                <a:gd name="connsiteX6-55" fmla="*/ 1543718 w 1543718"/>
                <a:gd name="connsiteY6-56" fmla="*/ 10391 h 6889173"/>
                <a:gd name="connsiteX0-57" fmla="*/ 1543718 w 1543718"/>
                <a:gd name="connsiteY0-58" fmla="*/ 10391 h 6889173"/>
                <a:gd name="connsiteX1-59" fmla="*/ 1450199 w 1543718"/>
                <a:gd name="connsiteY1-60" fmla="*/ 0 h 6889173"/>
                <a:gd name="connsiteX2-61" fmla="*/ 442281 w 1543718"/>
                <a:gd name="connsiteY2-62" fmla="*/ 5081155 h 6889173"/>
                <a:gd name="connsiteX3-63" fmla="*/ 1055345 w 1543718"/>
                <a:gd name="connsiteY3-64" fmla="*/ 6889173 h 6889173"/>
                <a:gd name="connsiteX4-65" fmla="*/ 1107299 w 1543718"/>
                <a:gd name="connsiteY4-66" fmla="*/ 6889173 h 6889173"/>
                <a:gd name="connsiteX5-67" fmla="*/ 909872 w 1543718"/>
                <a:gd name="connsiteY5-68" fmla="*/ 4073237 h 6889173"/>
                <a:gd name="connsiteX6-69" fmla="*/ 1543718 w 1543718"/>
                <a:gd name="connsiteY6-70" fmla="*/ 10391 h 6889173"/>
                <a:gd name="connsiteX0-71" fmla="*/ 1543718 w 1543718"/>
                <a:gd name="connsiteY0-72" fmla="*/ 10391 h 6889173"/>
                <a:gd name="connsiteX1-73" fmla="*/ 1450199 w 1543718"/>
                <a:gd name="connsiteY1-74" fmla="*/ 0 h 6889173"/>
                <a:gd name="connsiteX2-75" fmla="*/ 442281 w 1543718"/>
                <a:gd name="connsiteY2-76" fmla="*/ 5081155 h 6889173"/>
                <a:gd name="connsiteX3-77" fmla="*/ 1055345 w 1543718"/>
                <a:gd name="connsiteY3-78" fmla="*/ 6889173 h 6889173"/>
                <a:gd name="connsiteX4-79" fmla="*/ 1107299 w 1543718"/>
                <a:gd name="connsiteY4-80" fmla="*/ 6889173 h 6889173"/>
                <a:gd name="connsiteX5-81" fmla="*/ 909872 w 1543718"/>
                <a:gd name="connsiteY5-82" fmla="*/ 4073237 h 6889173"/>
                <a:gd name="connsiteX6-83" fmla="*/ 1543718 w 1543718"/>
                <a:gd name="connsiteY6-84" fmla="*/ 10391 h 6889173"/>
                <a:gd name="connsiteX0-85" fmla="*/ 1543718 w 1543718"/>
                <a:gd name="connsiteY0-86" fmla="*/ 10391 h 6889173"/>
                <a:gd name="connsiteX1-87" fmla="*/ 1450199 w 1543718"/>
                <a:gd name="connsiteY1-88" fmla="*/ 0 h 6889173"/>
                <a:gd name="connsiteX2-89" fmla="*/ 442281 w 1543718"/>
                <a:gd name="connsiteY2-90" fmla="*/ 5081155 h 6889173"/>
                <a:gd name="connsiteX3-91" fmla="*/ 1055345 w 1543718"/>
                <a:gd name="connsiteY3-92" fmla="*/ 6889173 h 6889173"/>
                <a:gd name="connsiteX4-93" fmla="*/ 1107299 w 1543718"/>
                <a:gd name="connsiteY4-94" fmla="*/ 6889173 h 6889173"/>
                <a:gd name="connsiteX5-95" fmla="*/ 909872 w 1543718"/>
                <a:gd name="connsiteY5-96" fmla="*/ 4073237 h 6889173"/>
                <a:gd name="connsiteX6-97" fmla="*/ 1543718 w 1543718"/>
                <a:gd name="connsiteY6-98" fmla="*/ 10391 h 6889173"/>
                <a:gd name="connsiteX0-99" fmla="*/ 1543718 w 1543718"/>
                <a:gd name="connsiteY0-100" fmla="*/ 10391 h 6889173"/>
                <a:gd name="connsiteX1-101" fmla="*/ 1450199 w 1543718"/>
                <a:gd name="connsiteY1-102" fmla="*/ 0 h 6889173"/>
                <a:gd name="connsiteX2-103" fmla="*/ 442281 w 1543718"/>
                <a:gd name="connsiteY2-104" fmla="*/ 5081155 h 6889173"/>
                <a:gd name="connsiteX3-105" fmla="*/ 1055345 w 1543718"/>
                <a:gd name="connsiteY3-106" fmla="*/ 6889173 h 6889173"/>
                <a:gd name="connsiteX4-107" fmla="*/ 1107299 w 1543718"/>
                <a:gd name="connsiteY4-108" fmla="*/ 6889173 h 6889173"/>
                <a:gd name="connsiteX5-109" fmla="*/ 909872 w 1543718"/>
                <a:gd name="connsiteY5-110" fmla="*/ 4073237 h 6889173"/>
                <a:gd name="connsiteX6-111" fmla="*/ 1543718 w 1543718"/>
                <a:gd name="connsiteY6-112" fmla="*/ 10391 h 6889173"/>
                <a:gd name="connsiteX0-113" fmla="*/ 1543718 w 1668296"/>
                <a:gd name="connsiteY0-114" fmla="*/ 10391 h 6889173"/>
                <a:gd name="connsiteX1-115" fmla="*/ 1450199 w 1668296"/>
                <a:gd name="connsiteY1-116" fmla="*/ 0 h 6889173"/>
                <a:gd name="connsiteX2-117" fmla="*/ 442281 w 1668296"/>
                <a:gd name="connsiteY2-118" fmla="*/ 5081155 h 6889173"/>
                <a:gd name="connsiteX3-119" fmla="*/ 1055345 w 1668296"/>
                <a:gd name="connsiteY3-120" fmla="*/ 6889173 h 6889173"/>
                <a:gd name="connsiteX4-121" fmla="*/ 1107299 w 1668296"/>
                <a:gd name="connsiteY4-122" fmla="*/ 6889173 h 6889173"/>
                <a:gd name="connsiteX5-123" fmla="*/ 909872 w 1668296"/>
                <a:gd name="connsiteY5-124" fmla="*/ 4073237 h 6889173"/>
                <a:gd name="connsiteX6-125" fmla="*/ 1543718 w 1668296"/>
                <a:gd name="connsiteY6-126" fmla="*/ 10391 h 6889173"/>
                <a:gd name="connsiteX0-127" fmla="*/ 1543718 w 1668296"/>
                <a:gd name="connsiteY0-128" fmla="*/ 10391 h 6889173"/>
                <a:gd name="connsiteX1-129" fmla="*/ 1450199 w 1668296"/>
                <a:gd name="connsiteY1-130" fmla="*/ 0 h 6889173"/>
                <a:gd name="connsiteX2-131" fmla="*/ 442281 w 1668296"/>
                <a:gd name="connsiteY2-132" fmla="*/ 5081155 h 6889173"/>
                <a:gd name="connsiteX3-133" fmla="*/ 1055345 w 1668296"/>
                <a:gd name="connsiteY3-134" fmla="*/ 6889173 h 6889173"/>
                <a:gd name="connsiteX4-135" fmla="*/ 1107299 w 1668296"/>
                <a:gd name="connsiteY4-136" fmla="*/ 6889173 h 6889173"/>
                <a:gd name="connsiteX5-137" fmla="*/ 909872 w 1668296"/>
                <a:gd name="connsiteY5-138" fmla="*/ 4073237 h 6889173"/>
                <a:gd name="connsiteX6-139" fmla="*/ 1543718 w 1668296"/>
                <a:gd name="connsiteY6-140" fmla="*/ 10391 h 6889173"/>
                <a:gd name="connsiteX0-141" fmla="*/ 1543718 w 1668296"/>
                <a:gd name="connsiteY0-142" fmla="*/ 10391 h 6889173"/>
                <a:gd name="connsiteX1-143" fmla="*/ 1450199 w 1668296"/>
                <a:gd name="connsiteY1-144" fmla="*/ 0 h 6889173"/>
                <a:gd name="connsiteX2-145" fmla="*/ 442281 w 1668296"/>
                <a:gd name="connsiteY2-146" fmla="*/ 5081155 h 6889173"/>
                <a:gd name="connsiteX3-147" fmla="*/ 1055345 w 1668296"/>
                <a:gd name="connsiteY3-148" fmla="*/ 6889173 h 6889173"/>
                <a:gd name="connsiteX4-149" fmla="*/ 1107299 w 1668296"/>
                <a:gd name="connsiteY4-150" fmla="*/ 6889173 h 6889173"/>
                <a:gd name="connsiteX5-151" fmla="*/ 909872 w 1668296"/>
                <a:gd name="connsiteY5-152" fmla="*/ 4073237 h 6889173"/>
                <a:gd name="connsiteX6-153" fmla="*/ 1543718 w 1668296"/>
                <a:gd name="connsiteY6-154" fmla="*/ 10391 h 6889173"/>
                <a:gd name="connsiteX0-155" fmla="*/ 3526525 w 3651103"/>
                <a:gd name="connsiteY0-156" fmla="*/ 415545 h 7294327"/>
                <a:gd name="connsiteX1-157" fmla="*/ 317711 w 3651103"/>
                <a:gd name="connsiteY1-158" fmla="*/ 0 h 7294327"/>
                <a:gd name="connsiteX2-159" fmla="*/ 2425088 w 3651103"/>
                <a:gd name="connsiteY2-160" fmla="*/ 5486309 h 7294327"/>
                <a:gd name="connsiteX3-161" fmla="*/ 3038152 w 3651103"/>
                <a:gd name="connsiteY3-162" fmla="*/ 7294327 h 7294327"/>
                <a:gd name="connsiteX4-163" fmla="*/ 3090106 w 3651103"/>
                <a:gd name="connsiteY4-164" fmla="*/ 7294327 h 7294327"/>
                <a:gd name="connsiteX5-165" fmla="*/ 2892679 w 3651103"/>
                <a:gd name="connsiteY5-166" fmla="*/ 4478391 h 7294327"/>
                <a:gd name="connsiteX6-167" fmla="*/ 3526525 w 3651103"/>
                <a:gd name="connsiteY6-168" fmla="*/ 415545 h 7294327"/>
                <a:gd name="connsiteX0-169" fmla="*/ 445914 w 3651103"/>
                <a:gd name="connsiteY0-170" fmla="*/ 0 h 7347603"/>
                <a:gd name="connsiteX1-171" fmla="*/ 317711 w 3651103"/>
                <a:gd name="connsiteY1-172" fmla="*/ 53276 h 7347603"/>
                <a:gd name="connsiteX2-173" fmla="*/ 2425088 w 3651103"/>
                <a:gd name="connsiteY2-174" fmla="*/ 5539585 h 7347603"/>
                <a:gd name="connsiteX3-175" fmla="*/ 3038152 w 3651103"/>
                <a:gd name="connsiteY3-176" fmla="*/ 7347603 h 7347603"/>
                <a:gd name="connsiteX4-177" fmla="*/ 3090106 w 3651103"/>
                <a:gd name="connsiteY4-178" fmla="*/ 7347603 h 7347603"/>
                <a:gd name="connsiteX5-179" fmla="*/ 2892679 w 3651103"/>
                <a:gd name="connsiteY5-180" fmla="*/ 4531667 h 7347603"/>
                <a:gd name="connsiteX6-181" fmla="*/ 445914 w 3651103"/>
                <a:gd name="connsiteY6-182" fmla="*/ 0 h 7347603"/>
                <a:gd name="connsiteX0-183" fmla="*/ 445914 w 3651103"/>
                <a:gd name="connsiteY0-184" fmla="*/ 0 h 8896913"/>
                <a:gd name="connsiteX1-185" fmla="*/ 317711 w 3651103"/>
                <a:gd name="connsiteY1-186" fmla="*/ 53276 h 8896913"/>
                <a:gd name="connsiteX2-187" fmla="*/ 2425088 w 3651103"/>
                <a:gd name="connsiteY2-188" fmla="*/ 5539585 h 8896913"/>
                <a:gd name="connsiteX3-189" fmla="*/ 2546947 w 3651103"/>
                <a:gd name="connsiteY3-190" fmla="*/ 8896913 h 8896913"/>
                <a:gd name="connsiteX4-191" fmla="*/ 3090106 w 3651103"/>
                <a:gd name="connsiteY4-192" fmla="*/ 7347603 h 8896913"/>
                <a:gd name="connsiteX5-193" fmla="*/ 2892679 w 3651103"/>
                <a:gd name="connsiteY5-194" fmla="*/ 4531667 h 8896913"/>
                <a:gd name="connsiteX6-195" fmla="*/ 445914 w 3651103"/>
                <a:gd name="connsiteY6-196" fmla="*/ 0 h 8896913"/>
                <a:gd name="connsiteX0-197" fmla="*/ 445914 w 4168321"/>
                <a:gd name="connsiteY0-198" fmla="*/ 0 h 8896913"/>
                <a:gd name="connsiteX1-199" fmla="*/ 317711 w 4168321"/>
                <a:gd name="connsiteY1-200" fmla="*/ 53276 h 8896913"/>
                <a:gd name="connsiteX2-201" fmla="*/ 2425088 w 4168321"/>
                <a:gd name="connsiteY2-202" fmla="*/ 5539585 h 8896913"/>
                <a:gd name="connsiteX3-203" fmla="*/ 2546947 w 4168321"/>
                <a:gd name="connsiteY3-204" fmla="*/ 8896913 h 8896913"/>
                <a:gd name="connsiteX4-205" fmla="*/ 3853382 w 4168321"/>
                <a:gd name="connsiteY4-206" fmla="*/ 8507821 h 8896913"/>
                <a:gd name="connsiteX5-207" fmla="*/ 2892679 w 4168321"/>
                <a:gd name="connsiteY5-208" fmla="*/ 4531667 h 8896913"/>
                <a:gd name="connsiteX6-209" fmla="*/ 445914 w 4168321"/>
                <a:gd name="connsiteY6-210" fmla="*/ 0 h 8896913"/>
                <a:gd name="connsiteX0-211" fmla="*/ 509951 w 4232358"/>
                <a:gd name="connsiteY0-212" fmla="*/ 0 h 8896913"/>
                <a:gd name="connsiteX1-213" fmla="*/ 381748 w 4232358"/>
                <a:gd name="connsiteY1-214" fmla="*/ 53276 h 8896913"/>
                <a:gd name="connsiteX2-215" fmla="*/ 1946105 w 4232358"/>
                <a:gd name="connsiteY2-216" fmla="*/ 5285145 h 8896913"/>
                <a:gd name="connsiteX3-217" fmla="*/ 2610984 w 4232358"/>
                <a:gd name="connsiteY3-218" fmla="*/ 8896913 h 8896913"/>
                <a:gd name="connsiteX4-219" fmla="*/ 3917419 w 4232358"/>
                <a:gd name="connsiteY4-220" fmla="*/ 8507821 h 8896913"/>
                <a:gd name="connsiteX5-221" fmla="*/ 2956716 w 4232358"/>
                <a:gd name="connsiteY5-222" fmla="*/ 4531667 h 8896913"/>
                <a:gd name="connsiteX6-223" fmla="*/ 509951 w 4232358"/>
                <a:gd name="connsiteY6-224" fmla="*/ 0 h 8896913"/>
                <a:gd name="connsiteX0-225" fmla="*/ 192745 w 3915152"/>
                <a:gd name="connsiteY0-226" fmla="*/ 0 h 8896913"/>
                <a:gd name="connsiteX1-227" fmla="*/ 64542 w 3915152"/>
                <a:gd name="connsiteY1-228" fmla="*/ 53276 h 8896913"/>
                <a:gd name="connsiteX2-229" fmla="*/ 2293778 w 3915152"/>
                <a:gd name="connsiteY2-230" fmla="*/ 8896913 h 8896913"/>
                <a:gd name="connsiteX3-231" fmla="*/ 3600213 w 3915152"/>
                <a:gd name="connsiteY3-232" fmla="*/ 8507821 h 8896913"/>
                <a:gd name="connsiteX4-233" fmla="*/ 2639510 w 3915152"/>
                <a:gd name="connsiteY4-234" fmla="*/ 4531667 h 8896913"/>
                <a:gd name="connsiteX5-235" fmla="*/ 192745 w 3915152"/>
                <a:gd name="connsiteY5-236" fmla="*/ 0 h 8896913"/>
                <a:gd name="connsiteX0-237" fmla="*/ 128203 w 3850610"/>
                <a:gd name="connsiteY0-238" fmla="*/ 0 h 8896913"/>
                <a:gd name="connsiteX1-239" fmla="*/ 0 w 3850610"/>
                <a:gd name="connsiteY1-240" fmla="*/ 53276 h 8896913"/>
                <a:gd name="connsiteX2-241" fmla="*/ 2229236 w 3850610"/>
                <a:gd name="connsiteY2-242" fmla="*/ 8896913 h 8896913"/>
                <a:gd name="connsiteX3-243" fmla="*/ 3535671 w 3850610"/>
                <a:gd name="connsiteY3-244" fmla="*/ 8507821 h 8896913"/>
                <a:gd name="connsiteX4-245" fmla="*/ 2574968 w 3850610"/>
                <a:gd name="connsiteY4-246" fmla="*/ 4531667 h 8896913"/>
                <a:gd name="connsiteX5-247" fmla="*/ 128203 w 3850610"/>
                <a:gd name="connsiteY5-248" fmla="*/ 0 h 8896913"/>
                <a:gd name="connsiteX0-249" fmla="*/ 128203 w 3862195"/>
                <a:gd name="connsiteY0-250" fmla="*/ 0 h 8896913"/>
                <a:gd name="connsiteX1-251" fmla="*/ 0 w 3862195"/>
                <a:gd name="connsiteY1-252" fmla="*/ 53276 h 8896913"/>
                <a:gd name="connsiteX2-253" fmla="*/ 2229236 w 3862195"/>
                <a:gd name="connsiteY2-254" fmla="*/ 8896913 h 8896913"/>
                <a:gd name="connsiteX3-255" fmla="*/ 3535671 w 3862195"/>
                <a:gd name="connsiteY3-256" fmla="*/ 8507821 h 8896913"/>
                <a:gd name="connsiteX4-257" fmla="*/ 2629859 w 3862195"/>
                <a:gd name="connsiteY4-258" fmla="*/ 3827397 h 8896913"/>
                <a:gd name="connsiteX5-259" fmla="*/ 128203 w 3862195"/>
                <a:gd name="connsiteY5-260" fmla="*/ 0 h 8896913"/>
                <a:gd name="connsiteX0-261" fmla="*/ 128203 w 3862195"/>
                <a:gd name="connsiteY0-262" fmla="*/ 0 h 8896913"/>
                <a:gd name="connsiteX1-263" fmla="*/ 0 w 3862195"/>
                <a:gd name="connsiteY1-264" fmla="*/ 53276 h 8896913"/>
                <a:gd name="connsiteX2-265" fmla="*/ 2229236 w 3862195"/>
                <a:gd name="connsiteY2-266" fmla="*/ 8896913 h 8896913"/>
                <a:gd name="connsiteX3-267" fmla="*/ 3535671 w 3862195"/>
                <a:gd name="connsiteY3-268" fmla="*/ 8507821 h 8896913"/>
                <a:gd name="connsiteX4-269" fmla="*/ 2629859 w 3862195"/>
                <a:gd name="connsiteY4-270" fmla="*/ 3827397 h 8896913"/>
                <a:gd name="connsiteX5-271" fmla="*/ 128203 w 3862195"/>
                <a:gd name="connsiteY5-272" fmla="*/ 0 h 8896913"/>
                <a:gd name="connsiteX0-273" fmla="*/ 128203 w 3862195"/>
                <a:gd name="connsiteY0-274" fmla="*/ 0 h 8896913"/>
                <a:gd name="connsiteX1-275" fmla="*/ 0 w 3862195"/>
                <a:gd name="connsiteY1-276" fmla="*/ 53276 h 8896913"/>
                <a:gd name="connsiteX2-277" fmla="*/ 2229236 w 3862195"/>
                <a:gd name="connsiteY2-278" fmla="*/ 8896913 h 8896913"/>
                <a:gd name="connsiteX3-279" fmla="*/ 3535671 w 3862195"/>
                <a:gd name="connsiteY3-280" fmla="*/ 8507821 h 8896913"/>
                <a:gd name="connsiteX4-281" fmla="*/ 2629859 w 3862195"/>
                <a:gd name="connsiteY4-282" fmla="*/ 3827397 h 8896913"/>
                <a:gd name="connsiteX5-283" fmla="*/ 128203 w 3862195"/>
                <a:gd name="connsiteY5-284" fmla="*/ 0 h 8896913"/>
                <a:gd name="connsiteX0-285" fmla="*/ 128203 w 3535671"/>
                <a:gd name="connsiteY0-286" fmla="*/ 0 h 8896913"/>
                <a:gd name="connsiteX1-287" fmla="*/ 0 w 3535671"/>
                <a:gd name="connsiteY1-288" fmla="*/ 53276 h 8896913"/>
                <a:gd name="connsiteX2-289" fmla="*/ 2229236 w 3535671"/>
                <a:gd name="connsiteY2-290" fmla="*/ 8896913 h 8896913"/>
                <a:gd name="connsiteX3-291" fmla="*/ 3535671 w 3535671"/>
                <a:gd name="connsiteY3-292" fmla="*/ 8507821 h 8896913"/>
                <a:gd name="connsiteX4-293" fmla="*/ 2629859 w 3535671"/>
                <a:gd name="connsiteY4-294" fmla="*/ 3827397 h 8896913"/>
                <a:gd name="connsiteX5-295" fmla="*/ 128203 w 3535671"/>
                <a:gd name="connsiteY5-296" fmla="*/ 0 h 8896913"/>
                <a:gd name="connsiteX0-297" fmla="*/ 128203 w 3535671"/>
                <a:gd name="connsiteY0-298" fmla="*/ 0 h 8896913"/>
                <a:gd name="connsiteX1-299" fmla="*/ 0 w 3535671"/>
                <a:gd name="connsiteY1-300" fmla="*/ 53276 h 8896913"/>
                <a:gd name="connsiteX2-301" fmla="*/ 2229236 w 3535671"/>
                <a:gd name="connsiteY2-302" fmla="*/ 8896913 h 8896913"/>
                <a:gd name="connsiteX3-303" fmla="*/ 3535671 w 3535671"/>
                <a:gd name="connsiteY3-304" fmla="*/ 8507821 h 8896913"/>
                <a:gd name="connsiteX4-305" fmla="*/ 2629859 w 3535671"/>
                <a:gd name="connsiteY4-306" fmla="*/ 3827397 h 8896913"/>
                <a:gd name="connsiteX5-307" fmla="*/ 128203 w 3535671"/>
                <a:gd name="connsiteY5-308" fmla="*/ 0 h 8896913"/>
                <a:gd name="connsiteX0-309" fmla="*/ 128203 w 3535671"/>
                <a:gd name="connsiteY0-310" fmla="*/ 0 h 8896913"/>
                <a:gd name="connsiteX1-311" fmla="*/ 0 w 3535671"/>
                <a:gd name="connsiteY1-312" fmla="*/ 53276 h 8896913"/>
                <a:gd name="connsiteX2-313" fmla="*/ 2229236 w 3535671"/>
                <a:gd name="connsiteY2-314" fmla="*/ 8896913 h 8896913"/>
                <a:gd name="connsiteX3-315" fmla="*/ 3535671 w 3535671"/>
                <a:gd name="connsiteY3-316" fmla="*/ 8507821 h 8896913"/>
                <a:gd name="connsiteX4-317" fmla="*/ 2629859 w 3535671"/>
                <a:gd name="connsiteY4-318" fmla="*/ 3827397 h 8896913"/>
                <a:gd name="connsiteX5-319" fmla="*/ 128203 w 3535671"/>
                <a:gd name="connsiteY5-320" fmla="*/ 0 h 8896913"/>
                <a:gd name="connsiteX0-321" fmla="*/ 164332 w 3571800"/>
                <a:gd name="connsiteY0-322" fmla="*/ 0 h 8896913"/>
                <a:gd name="connsiteX1-323" fmla="*/ 0 w 3571800"/>
                <a:gd name="connsiteY1-324" fmla="*/ 31271 h 8896913"/>
                <a:gd name="connsiteX2-325" fmla="*/ 2265365 w 3571800"/>
                <a:gd name="connsiteY2-326" fmla="*/ 8896913 h 8896913"/>
                <a:gd name="connsiteX3-327" fmla="*/ 3571800 w 3571800"/>
                <a:gd name="connsiteY3-328" fmla="*/ 8507821 h 8896913"/>
                <a:gd name="connsiteX4-329" fmla="*/ 2665988 w 3571800"/>
                <a:gd name="connsiteY4-330" fmla="*/ 3827397 h 8896913"/>
                <a:gd name="connsiteX5-331" fmla="*/ 164332 w 3571800"/>
                <a:gd name="connsiteY5-332" fmla="*/ 0 h 88969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6394068" y="481180"/>
              <a:ext cx="2749932" cy="3166048"/>
              <a:chOff x="6394068" y="481180"/>
              <a:chExt cx="2749932" cy="3166048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Полилиния 21"/>
              <p:cNvSpPr/>
              <p:nvPr/>
            </p:nvSpPr>
            <p:spPr>
              <a:xfrm>
                <a:off x="6394068" y="481180"/>
                <a:ext cx="2749932" cy="3166048"/>
              </a:xfrm>
              <a:custGeom>
                <a:avLst/>
                <a:gdLst>
                  <a:gd name="connsiteX0" fmla="*/ 2914650 w 2952750"/>
                  <a:gd name="connsiteY0" fmla="*/ 38100 h 3086100"/>
                  <a:gd name="connsiteX1" fmla="*/ 0 w 2952750"/>
                  <a:gd name="connsiteY1" fmla="*/ 2952750 h 3086100"/>
                  <a:gd name="connsiteX2" fmla="*/ 2171700 w 2952750"/>
                  <a:gd name="connsiteY2" fmla="*/ 3086100 h 3086100"/>
                  <a:gd name="connsiteX3" fmla="*/ 2952750 w 2952750"/>
                  <a:gd name="connsiteY3" fmla="*/ 0 h 3086100"/>
                  <a:gd name="connsiteX4" fmla="*/ 2914650 w 2952750"/>
                  <a:gd name="connsiteY4" fmla="*/ 38100 h 3086100"/>
                  <a:gd name="connsiteX0-1" fmla="*/ 3886200 w 3924300"/>
                  <a:gd name="connsiteY0-2" fmla="*/ 38100 h 3086100"/>
                  <a:gd name="connsiteX1-3" fmla="*/ 0 w 3924300"/>
                  <a:gd name="connsiteY1-4" fmla="*/ 2838450 h 3086100"/>
                  <a:gd name="connsiteX2-5" fmla="*/ 3143250 w 3924300"/>
                  <a:gd name="connsiteY2-6" fmla="*/ 3086100 h 3086100"/>
                  <a:gd name="connsiteX3-7" fmla="*/ 3924300 w 3924300"/>
                  <a:gd name="connsiteY3-8" fmla="*/ 0 h 3086100"/>
                  <a:gd name="connsiteX4-9" fmla="*/ 3886200 w 3924300"/>
                  <a:gd name="connsiteY4-10" fmla="*/ 38100 h 3086100"/>
                  <a:gd name="connsiteX0-11" fmla="*/ 3886200 w 3924300"/>
                  <a:gd name="connsiteY0-12" fmla="*/ 38100 h 3086100"/>
                  <a:gd name="connsiteX1-13" fmla="*/ 0 w 3924300"/>
                  <a:gd name="connsiteY1-14" fmla="*/ 2838450 h 3086100"/>
                  <a:gd name="connsiteX2-15" fmla="*/ 3143250 w 3924300"/>
                  <a:gd name="connsiteY2-16" fmla="*/ 3086100 h 3086100"/>
                  <a:gd name="connsiteX3-17" fmla="*/ 3924300 w 3924300"/>
                  <a:gd name="connsiteY3-18" fmla="*/ 0 h 3086100"/>
                  <a:gd name="connsiteX4-19" fmla="*/ 3886200 w 3924300"/>
                  <a:gd name="connsiteY4-20" fmla="*/ 38100 h 3086100"/>
                  <a:gd name="connsiteX0-21" fmla="*/ 3886200 w 3924300"/>
                  <a:gd name="connsiteY0-22" fmla="*/ 38100 h 3086100"/>
                  <a:gd name="connsiteX1-23" fmla="*/ 0 w 3924300"/>
                  <a:gd name="connsiteY1-24" fmla="*/ 2838450 h 3086100"/>
                  <a:gd name="connsiteX2-25" fmla="*/ 3886200 w 3924300"/>
                  <a:gd name="connsiteY2-26" fmla="*/ 190500 h 3086100"/>
                  <a:gd name="connsiteX3-27" fmla="*/ 3143250 w 3924300"/>
                  <a:gd name="connsiteY3-28" fmla="*/ 3086100 h 3086100"/>
                  <a:gd name="connsiteX4-29" fmla="*/ 3924300 w 3924300"/>
                  <a:gd name="connsiteY4-30" fmla="*/ 0 h 3086100"/>
                  <a:gd name="connsiteX5" fmla="*/ 3886200 w 3924300"/>
                  <a:gd name="connsiteY5" fmla="*/ 38100 h 3086100"/>
                  <a:gd name="connsiteX0-31" fmla="*/ 3886200 w 3924300"/>
                  <a:gd name="connsiteY0-32" fmla="*/ 38100 h 3086100"/>
                  <a:gd name="connsiteX1-33" fmla="*/ 0 w 3924300"/>
                  <a:gd name="connsiteY1-34" fmla="*/ 2838450 h 3086100"/>
                  <a:gd name="connsiteX2-35" fmla="*/ 3886200 w 3924300"/>
                  <a:gd name="connsiteY2-36" fmla="*/ 190500 h 3086100"/>
                  <a:gd name="connsiteX3-37" fmla="*/ 3143250 w 3924300"/>
                  <a:gd name="connsiteY3-38" fmla="*/ 3086100 h 3086100"/>
                  <a:gd name="connsiteX4-39" fmla="*/ 3924300 w 3924300"/>
                  <a:gd name="connsiteY4-40" fmla="*/ 0 h 3086100"/>
                  <a:gd name="connsiteX5-41" fmla="*/ 3886200 w 3924300"/>
                  <a:gd name="connsiteY5-42" fmla="*/ 38100 h 3086100"/>
                  <a:gd name="connsiteX0-43" fmla="*/ 4424835 w 4462935"/>
                  <a:gd name="connsiteY0-44" fmla="*/ 38100 h 3086100"/>
                  <a:gd name="connsiteX1-45" fmla="*/ 538635 w 4462935"/>
                  <a:gd name="connsiteY1-46" fmla="*/ 2838450 h 3086100"/>
                  <a:gd name="connsiteX2-47" fmla="*/ 4424835 w 4462935"/>
                  <a:gd name="connsiteY2-48" fmla="*/ 190500 h 3086100"/>
                  <a:gd name="connsiteX3-49" fmla="*/ 3681885 w 4462935"/>
                  <a:gd name="connsiteY3-50" fmla="*/ 3086100 h 3086100"/>
                  <a:gd name="connsiteX4-51" fmla="*/ 4462935 w 4462935"/>
                  <a:gd name="connsiteY4-52" fmla="*/ 0 h 3086100"/>
                  <a:gd name="connsiteX5-53" fmla="*/ 4424835 w 4462935"/>
                  <a:gd name="connsiteY5-54" fmla="*/ 38100 h 3086100"/>
                  <a:gd name="connsiteX0-55" fmla="*/ 4563456 w 4601556"/>
                  <a:gd name="connsiteY0-56" fmla="*/ 38100 h 3086100"/>
                  <a:gd name="connsiteX1-57" fmla="*/ 677256 w 4601556"/>
                  <a:gd name="connsiteY1-58" fmla="*/ 2838450 h 3086100"/>
                  <a:gd name="connsiteX2-59" fmla="*/ 4563456 w 4601556"/>
                  <a:gd name="connsiteY2-60" fmla="*/ 190500 h 3086100"/>
                  <a:gd name="connsiteX3-61" fmla="*/ 3820506 w 4601556"/>
                  <a:gd name="connsiteY3-62" fmla="*/ 3086100 h 3086100"/>
                  <a:gd name="connsiteX4-63" fmla="*/ 4601556 w 4601556"/>
                  <a:gd name="connsiteY4-64" fmla="*/ 0 h 3086100"/>
                  <a:gd name="connsiteX5-65" fmla="*/ 4563456 w 4601556"/>
                  <a:gd name="connsiteY5-66" fmla="*/ 38100 h 3086100"/>
                  <a:gd name="connsiteX0-67" fmla="*/ 3550191 w 3588291"/>
                  <a:gd name="connsiteY0-68" fmla="*/ 38100 h 3714750"/>
                  <a:gd name="connsiteX1-69" fmla="*/ 787941 w 3588291"/>
                  <a:gd name="connsiteY1-70" fmla="*/ 3714750 h 3714750"/>
                  <a:gd name="connsiteX2-71" fmla="*/ 3550191 w 3588291"/>
                  <a:gd name="connsiteY2-72" fmla="*/ 190500 h 3714750"/>
                  <a:gd name="connsiteX3-73" fmla="*/ 2807241 w 3588291"/>
                  <a:gd name="connsiteY3-74" fmla="*/ 3086100 h 3714750"/>
                  <a:gd name="connsiteX4-75" fmla="*/ 3588291 w 3588291"/>
                  <a:gd name="connsiteY4-76" fmla="*/ 0 h 3714750"/>
                  <a:gd name="connsiteX5-77" fmla="*/ 3550191 w 3588291"/>
                  <a:gd name="connsiteY5-78" fmla="*/ 38100 h 3714750"/>
                  <a:gd name="connsiteX0-79" fmla="*/ 3550191 w 3588291"/>
                  <a:gd name="connsiteY0-80" fmla="*/ 38100 h 3714750"/>
                  <a:gd name="connsiteX1-81" fmla="*/ 787941 w 3588291"/>
                  <a:gd name="connsiteY1-82" fmla="*/ 3714750 h 3714750"/>
                  <a:gd name="connsiteX2-83" fmla="*/ 3550191 w 3588291"/>
                  <a:gd name="connsiteY2-84" fmla="*/ 190500 h 3714750"/>
                  <a:gd name="connsiteX3-85" fmla="*/ 2807241 w 3588291"/>
                  <a:gd name="connsiteY3-86" fmla="*/ 3086100 h 3714750"/>
                  <a:gd name="connsiteX4-87" fmla="*/ 3588291 w 3588291"/>
                  <a:gd name="connsiteY4-88" fmla="*/ 0 h 3714750"/>
                  <a:gd name="connsiteX5-89" fmla="*/ 3550191 w 3588291"/>
                  <a:gd name="connsiteY5-90" fmla="*/ 38100 h 3714750"/>
                  <a:gd name="connsiteX0-91" fmla="*/ 3252162 w 3290262"/>
                  <a:gd name="connsiteY0-92" fmla="*/ 38100 h 3714750"/>
                  <a:gd name="connsiteX1-93" fmla="*/ 489912 w 3290262"/>
                  <a:gd name="connsiteY1-94" fmla="*/ 3714750 h 3714750"/>
                  <a:gd name="connsiteX2-95" fmla="*/ 3252162 w 3290262"/>
                  <a:gd name="connsiteY2-96" fmla="*/ 190500 h 3714750"/>
                  <a:gd name="connsiteX3-97" fmla="*/ 2509212 w 3290262"/>
                  <a:gd name="connsiteY3-98" fmla="*/ 3086100 h 3714750"/>
                  <a:gd name="connsiteX4-99" fmla="*/ 3290262 w 3290262"/>
                  <a:gd name="connsiteY4-100" fmla="*/ 0 h 3714750"/>
                  <a:gd name="connsiteX5-101" fmla="*/ 3252162 w 3290262"/>
                  <a:gd name="connsiteY5-102" fmla="*/ 38100 h 3714750"/>
                  <a:gd name="connsiteX0-103" fmla="*/ 3228144 w 3513894"/>
                  <a:gd name="connsiteY0-104" fmla="*/ 58070 h 3734720"/>
                  <a:gd name="connsiteX1-105" fmla="*/ 465894 w 3513894"/>
                  <a:gd name="connsiteY1-106" fmla="*/ 3734720 h 3734720"/>
                  <a:gd name="connsiteX2-107" fmla="*/ 3513894 w 3513894"/>
                  <a:gd name="connsiteY2-108" fmla="*/ 920 h 3734720"/>
                  <a:gd name="connsiteX3-109" fmla="*/ 2485194 w 3513894"/>
                  <a:gd name="connsiteY3-110" fmla="*/ 3106070 h 3734720"/>
                  <a:gd name="connsiteX4-111" fmla="*/ 3266244 w 3513894"/>
                  <a:gd name="connsiteY4-112" fmla="*/ 19970 h 3734720"/>
                  <a:gd name="connsiteX5-113" fmla="*/ 3228144 w 3513894"/>
                  <a:gd name="connsiteY5-114" fmla="*/ 58070 h 3734720"/>
                  <a:gd name="connsiteX0-115" fmla="*/ 3247194 w 3513894"/>
                  <a:gd name="connsiteY0-116" fmla="*/ 191420 h 3734720"/>
                  <a:gd name="connsiteX1-117" fmla="*/ 465894 w 3513894"/>
                  <a:gd name="connsiteY1-118" fmla="*/ 3734720 h 3734720"/>
                  <a:gd name="connsiteX2-119" fmla="*/ 3513894 w 3513894"/>
                  <a:gd name="connsiteY2-120" fmla="*/ 920 h 3734720"/>
                  <a:gd name="connsiteX3-121" fmla="*/ 2485194 w 3513894"/>
                  <a:gd name="connsiteY3-122" fmla="*/ 3106070 h 3734720"/>
                  <a:gd name="connsiteX4-123" fmla="*/ 3266244 w 3513894"/>
                  <a:gd name="connsiteY4-124" fmla="*/ 19970 h 3734720"/>
                  <a:gd name="connsiteX5-125" fmla="*/ 3247194 w 3513894"/>
                  <a:gd name="connsiteY5-126" fmla="*/ 191420 h 3734720"/>
                  <a:gd name="connsiteX0-127" fmla="*/ 3247194 w 3513894"/>
                  <a:gd name="connsiteY0-128" fmla="*/ 191420 h 3734720"/>
                  <a:gd name="connsiteX1-129" fmla="*/ 465894 w 3513894"/>
                  <a:gd name="connsiteY1-130" fmla="*/ 3734720 h 3734720"/>
                  <a:gd name="connsiteX2-131" fmla="*/ 3513894 w 3513894"/>
                  <a:gd name="connsiteY2-132" fmla="*/ 920 h 3734720"/>
                  <a:gd name="connsiteX3-133" fmla="*/ 2485194 w 3513894"/>
                  <a:gd name="connsiteY3-134" fmla="*/ 3106070 h 3734720"/>
                  <a:gd name="connsiteX4-135" fmla="*/ 3266244 w 3513894"/>
                  <a:gd name="connsiteY4-136" fmla="*/ 19970 h 3734720"/>
                  <a:gd name="connsiteX5-137" fmla="*/ 3247194 w 3513894"/>
                  <a:gd name="connsiteY5-138" fmla="*/ 191420 h 3734720"/>
                  <a:gd name="connsiteX0-139" fmla="*/ 2985462 w 3252162"/>
                  <a:gd name="connsiteY0-140" fmla="*/ 200397 h 3115047"/>
                  <a:gd name="connsiteX1-141" fmla="*/ 489912 w 3252162"/>
                  <a:gd name="connsiteY1-142" fmla="*/ 2543547 h 3115047"/>
                  <a:gd name="connsiteX2-143" fmla="*/ 3252162 w 3252162"/>
                  <a:gd name="connsiteY2-144" fmla="*/ 9897 h 3115047"/>
                  <a:gd name="connsiteX3-145" fmla="*/ 2223462 w 3252162"/>
                  <a:gd name="connsiteY3-146" fmla="*/ 3115047 h 3115047"/>
                  <a:gd name="connsiteX4-147" fmla="*/ 3004512 w 3252162"/>
                  <a:gd name="connsiteY4-148" fmla="*/ 28947 h 3115047"/>
                  <a:gd name="connsiteX5-149" fmla="*/ 2985462 w 3252162"/>
                  <a:gd name="connsiteY5-150" fmla="*/ 200397 h 3115047"/>
                  <a:gd name="connsiteX0-151" fmla="*/ 2985462 w 3252162"/>
                  <a:gd name="connsiteY0-152" fmla="*/ 200397 h 3115047"/>
                  <a:gd name="connsiteX1-153" fmla="*/ 489912 w 3252162"/>
                  <a:gd name="connsiteY1-154" fmla="*/ 2543547 h 3115047"/>
                  <a:gd name="connsiteX2-155" fmla="*/ 3252162 w 3252162"/>
                  <a:gd name="connsiteY2-156" fmla="*/ 9897 h 3115047"/>
                  <a:gd name="connsiteX3-157" fmla="*/ 2223462 w 3252162"/>
                  <a:gd name="connsiteY3-158" fmla="*/ 3115047 h 3115047"/>
                  <a:gd name="connsiteX4-159" fmla="*/ 3004512 w 3252162"/>
                  <a:gd name="connsiteY4-160" fmla="*/ 28947 h 3115047"/>
                  <a:gd name="connsiteX5-161" fmla="*/ 2985462 w 3252162"/>
                  <a:gd name="connsiteY5-162" fmla="*/ 200397 h 3115047"/>
                  <a:gd name="connsiteX0-163" fmla="*/ 2619284 w 2885984"/>
                  <a:gd name="connsiteY0-164" fmla="*/ 193733 h 3108383"/>
                  <a:gd name="connsiteX1-165" fmla="*/ 123734 w 2885984"/>
                  <a:gd name="connsiteY1-166" fmla="*/ 2536883 h 3108383"/>
                  <a:gd name="connsiteX2-167" fmla="*/ 2885984 w 2885984"/>
                  <a:gd name="connsiteY2-168" fmla="*/ 3233 h 3108383"/>
                  <a:gd name="connsiteX3-169" fmla="*/ 1857284 w 2885984"/>
                  <a:gd name="connsiteY3-170" fmla="*/ 3108383 h 3108383"/>
                  <a:gd name="connsiteX4-171" fmla="*/ 2638334 w 2885984"/>
                  <a:gd name="connsiteY4-172" fmla="*/ 22283 h 3108383"/>
                  <a:gd name="connsiteX5-173" fmla="*/ 2619284 w 2885984"/>
                  <a:gd name="connsiteY5-174" fmla="*/ 193733 h 3108383"/>
                  <a:gd name="connsiteX0-175" fmla="*/ 2638334 w 2885984"/>
                  <a:gd name="connsiteY0-176" fmla="*/ 22283 h 3108383"/>
                  <a:gd name="connsiteX1-177" fmla="*/ 123734 w 2885984"/>
                  <a:gd name="connsiteY1-178" fmla="*/ 2536883 h 3108383"/>
                  <a:gd name="connsiteX2-179" fmla="*/ 2885984 w 2885984"/>
                  <a:gd name="connsiteY2-180" fmla="*/ 3233 h 3108383"/>
                  <a:gd name="connsiteX3-181" fmla="*/ 1857284 w 2885984"/>
                  <a:gd name="connsiteY3-182" fmla="*/ 3108383 h 3108383"/>
                  <a:gd name="connsiteX4-183" fmla="*/ 2638334 w 2885984"/>
                  <a:gd name="connsiteY4-184" fmla="*/ 22283 h 3108383"/>
                  <a:gd name="connsiteX0-185" fmla="*/ 2638334 w 3113196"/>
                  <a:gd name="connsiteY0-186" fmla="*/ 325176 h 2839776"/>
                  <a:gd name="connsiteX1-187" fmla="*/ 123734 w 3113196"/>
                  <a:gd name="connsiteY1-188" fmla="*/ 2839776 h 2839776"/>
                  <a:gd name="connsiteX2-189" fmla="*/ 2885984 w 3113196"/>
                  <a:gd name="connsiteY2-190" fmla="*/ 306126 h 2839776"/>
                  <a:gd name="connsiteX3-191" fmla="*/ 2638334 w 3113196"/>
                  <a:gd name="connsiteY3-192" fmla="*/ 325176 h 2839776"/>
                  <a:gd name="connsiteX0-193" fmla="*/ 2638334 w 2885984"/>
                  <a:gd name="connsiteY0-194" fmla="*/ 62045 h 2576645"/>
                  <a:gd name="connsiteX1-195" fmla="*/ 123734 w 2885984"/>
                  <a:gd name="connsiteY1-196" fmla="*/ 2576645 h 2576645"/>
                  <a:gd name="connsiteX2-197" fmla="*/ 2885984 w 2885984"/>
                  <a:gd name="connsiteY2-198" fmla="*/ 42995 h 2576645"/>
                  <a:gd name="connsiteX3-199" fmla="*/ 2638334 w 2885984"/>
                  <a:gd name="connsiteY3-200" fmla="*/ 62045 h 2576645"/>
                  <a:gd name="connsiteX0-201" fmla="*/ 2514600 w 2514600"/>
                  <a:gd name="connsiteY0-202" fmla="*/ 0 h 2514600"/>
                  <a:gd name="connsiteX1-203" fmla="*/ 0 w 2514600"/>
                  <a:gd name="connsiteY1-204" fmla="*/ 2514600 h 2514600"/>
                  <a:gd name="connsiteX2-205" fmla="*/ 2514600 w 2514600"/>
                  <a:gd name="connsiteY2-206" fmla="*/ 0 h 2514600"/>
                  <a:gd name="connsiteX0-207" fmla="*/ 2569404 w 2569404"/>
                  <a:gd name="connsiteY0-208" fmla="*/ 0 h 2514600"/>
                  <a:gd name="connsiteX1-209" fmla="*/ 54804 w 2569404"/>
                  <a:gd name="connsiteY1-210" fmla="*/ 2514600 h 2514600"/>
                  <a:gd name="connsiteX2-211" fmla="*/ 2569404 w 2569404"/>
                  <a:gd name="connsiteY2-212" fmla="*/ 0 h 2514600"/>
                  <a:gd name="connsiteX0-213" fmla="*/ 2569404 w 2569404"/>
                  <a:gd name="connsiteY0-214" fmla="*/ 0 h 2514600"/>
                  <a:gd name="connsiteX1-215" fmla="*/ 54804 w 2569404"/>
                  <a:gd name="connsiteY1-216" fmla="*/ 2514600 h 2514600"/>
                  <a:gd name="connsiteX2-217" fmla="*/ 2569404 w 2569404"/>
                  <a:gd name="connsiteY2-218" fmla="*/ 0 h 2514600"/>
                  <a:gd name="connsiteX0-219" fmla="*/ 2569404 w 2569404"/>
                  <a:gd name="connsiteY0-220" fmla="*/ 0 h 2514600"/>
                  <a:gd name="connsiteX1-221" fmla="*/ 54804 w 2569404"/>
                  <a:gd name="connsiteY1-222" fmla="*/ 2514600 h 2514600"/>
                  <a:gd name="connsiteX2-223" fmla="*/ 2569404 w 2569404"/>
                  <a:gd name="connsiteY2-224" fmla="*/ 0 h 2514600"/>
                  <a:gd name="connsiteX0-225" fmla="*/ 2569404 w 2569404"/>
                  <a:gd name="connsiteY0-226" fmla="*/ 0 h 2514600"/>
                  <a:gd name="connsiteX1-227" fmla="*/ 54804 w 2569404"/>
                  <a:gd name="connsiteY1-228" fmla="*/ 2514600 h 2514600"/>
                  <a:gd name="connsiteX2-229" fmla="*/ 2569404 w 2569404"/>
                  <a:gd name="connsiteY2-230" fmla="*/ 0 h 2514600"/>
                  <a:gd name="connsiteX0-231" fmla="*/ 2569404 w 2569404"/>
                  <a:gd name="connsiteY0-232" fmla="*/ 0 h 2514600"/>
                  <a:gd name="connsiteX1-233" fmla="*/ 54804 w 2569404"/>
                  <a:gd name="connsiteY1-234" fmla="*/ 2514600 h 2514600"/>
                  <a:gd name="connsiteX2-235" fmla="*/ 2569404 w 2569404"/>
                  <a:gd name="connsiteY2-236" fmla="*/ 0 h 25146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569404" h="2514600">
                    <a:moveTo>
                      <a:pt x="2569404" y="0"/>
                    </a:moveTo>
                    <a:cubicBezTo>
                      <a:pt x="1731204" y="838200"/>
                      <a:pt x="-364296" y="800100"/>
                      <a:pt x="54804" y="2514600"/>
                    </a:cubicBezTo>
                    <a:cubicBezTo>
                      <a:pt x="-21396" y="990600"/>
                      <a:pt x="2219417" y="810673"/>
                      <a:pt x="2569404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олилиния 22"/>
              <p:cNvSpPr/>
              <p:nvPr/>
            </p:nvSpPr>
            <p:spPr>
              <a:xfrm>
                <a:off x="7437360" y="2231840"/>
                <a:ext cx="1268489" cy="870320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-1" fmla="*/ 0 w 1009650"/>
                  <a:gd name="connsiteY0-2" fmla="*/ 857250 h 857250"/>
                  <a:gd name="connsiteX1-3" fmla="*/ 1009650 w 1009650"/>
                  <a:gd name="connsiteY1-4" fmla="*/ 285750 h 857250"/>
                  <a:gd name="connsiteX2-5" fmla="*/ 209550 w 1009650"/>
                  <a:gd name="connsiteY2-6" fmla="*/ 0 h 857250"/>
                  <a:gd name="connsiteX3" fmla="*/ 0 w 1009650"/>
                  <a:gd name="connsiteY3" fmla="*/ 857250 h 857250"/>
                  <a:gd name="connsiteX0-7" fmla="*/ 195726 w 1205376"/>
                  <a:gd name="connsiteY0-8" fmla="*/ 857250 h 857250"/>
                  <a:gd name="connsiteX1-9" fmla="*/ 1205376 w 1205376"/>
                  <a:gd name="connsiteY1-10" fmla="*/ 285750 h 857250"/>
                  <a:gd name="connsiteX2-11" fmla="*/ 405276 w 1205376"/>
                  <a:gd name="connsiteY2-12" fmla="*/ 0 h 857250"/>
                  <a:gd name="connsiteX3-13" fmla="*/ 195726 w 1205376"/>
                  <a:gd name="connsiteY3-14" fmla="*/ 857250 h 857250"/>
                  <a:gd name="connsiteX0-15" fmla="*/ 195726 w 1205376"/>
                  <a:gd name="connsiteY0-16" fmla="*/ 857250 h 857250"/>
                  <a:gd name="connsiteX1-17" fmla="*/ 1205376 w 1205376"/>
                  <a:gd name="connsiteY1-18" fmla="*/ 285750 h 857250"/>
                  <a:gd name="connsiteX2-19" fmla="*/ 405276 w 1205376"/>
                  <a:gd name="connsiteY2-20" fmla="*/ 0 h 857250"/>
                  <a:gd name="connsiteX3-21" fmla="*/ 195726 w 1205376"/>
                  <a:gd name="connsiteY3-22" fmla="*/ 857250 h 857250"/>
                  <a:gd name="connsiteX0-23" fmla="*/ 258839 w 1268489"/>
                  <a:gd name="connsiteY0-24" fmla="*/ 870320 h 870320"/>
                  <a:gd name="connsiteX1-25" fmla="*/ 1268489 w 1268489"/>
                  <a:gd name="connsiteY1-26" fmla="*/ 298820 h 870320"/>
                  <a:gd name="connsiteX2-27" fmla="*/ 468389 w 1268489"/>
                  <a:gd name="connsiteY2-28" fmla="*/ 13070 h 870320"/>
                  <a:gd name="connsiteX3-29" fmla="*/ 258839 w 1268489"/>
                  <a:gd name="connsiteY3-30" fmla="*/ 870320 h 8703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13" y="connsiteY3-14"/>
                  </a:cxn>
                </a:cxnLst>
                <a:rect l="l" t="t" r="r" b="b"/>
                <a:pathLst>
                  <a:path w="1268489" h="870320">
                    <a:moveTo>
                      <a:pt x="258839" y="870320"/>
                    </a:moveTo>
                    <a:cubicBezTo>
                      <a:pt x="277889" y="362320"/>
                      <a:pt x="931939" y="489320"/>
                      <a:pt x="1268489" y="298820"/>
                    </a:cubicBezTo>
                    <a:lnTo>
                      <a:pt x="468389" y="13070"/>
                    </a:lnTo>
                    <a:cubicBezTo>
                      <a:pt x="93739" y="-69480"/>
                      <a:pt x="-255511" y="241670"/>
                      <a:pt x="258839" y="87032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6804247" y="2989943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Полилиния 19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-1" fmla="*/ 0 w 1521910"/>
                  <a:gd name="connsiteY0-2" fmla="*/ 0 h 2162628"/>
                  <a:gd name="connsiteX1-3" fmla="*/ 1262743 w 1521910"/>
                  <a:gd name="connsiteY1-4" fmla="*/ 928914 h 2162628"/>
                  <a:gd name="connsiteX2-5" fmla="*/ 899886 w 1521910"/>
                  <a:gd name="connsiteY2-6" fmla="*/ 2162628 h 2162628"/>
                  <a:gd name="connsiteX3-7" fmla="*/ 0 w 1521910"/>
                  <a:gd name="connsiteY3-8" fmla="*/ 0 h 2162628"/>
                  <a:gd name="connsiteX0-9" fmla="*/ 0 w 2389003"/>
                  <a:gd name="connsiteY0-10" fmla="*/ 0 h 2162628"/>
                  <a:gd name="connsiteX1-11" fmla="*/ 1262743 w 2389003"/>
                  <a:gd name="connsiteY1-12" fmla="*/ 928914 h 2162628"/>
                  <a:gd name="connsiteX2-13" fmla="*/ 899886 w 2389003"/>
                  <a:gd name="connsiteY2-14" fmla="*/ 2162628 h 2162628"/>
                  <a:gd name="connsiteX3-15" fmla="*/ 0 w 2389003"/>
                  <a:gd name="connsiteY3-16" fmla="*/ 0 h 2162628"/>
                  <a:gd name="connsiteX0-17" fmla="*/ 0 w 2389003"/>
                  <a:gd name="connsiteY0-18" fmla="*/ 0 h 2162628"/>
                  <a:gd name="connsiteX1-19" fmla="*/ 1262743 w 2389003"/>
                  <a:gd name="connsiteY1-20" fmla="*/ 928914 h 2162628"/>
                  <a:gd name="connsiteX2-21" fmla="*/ 899886 w 2389003"/>
                  <a:gd name="connsiteY2-22" fmla="*/ 2162628 h 2162628"/>
                  <a:gd name="connsiteX3-23" fmla="*/ 0 w 2389003"/>
                  <a:gd name="connsiteY3-24" fmla="*/ 0 h 2162628"/>
                  <a:gd name="connsiteX0-25" fmla="*/ 85 w 2389088"/>
                  <a:gd name="connsiteY0-26" fmla="*/ 33885 h 2196513"/>
                  <a:gd name="connsiteX1-27" fmla="*/ 1016084 w 2389088"/>
                  <a:gd name="connsiteY1-28" fmla="*/ 1848171 h 2196513"/>
                  <a:gd name="connsiteX2-29" fmla="*/ 1262828 w 2389088"/>
                  <a:gd name="connsiteY2-30" fmla="*/ 962799 h 2196513"/>
                  <a:gd name="connsiteX3-31" fmla="*/ 899971 w 2389088"/>
                  <a:gd name="connsiteY3-32" fmla="*/ 2196513 h 2196513"/>
                  <a:gd name="connsiteX4" fmla="*/ 85 w 2389088"/>
                  <a:gd name="connsiteY4" fmla="*/ 33885 h 2196513"/>
                  <a:gd name="connsiteX0-33" fmla="*/ 85 w 2389088"/>
                  <a:gd name="connsiteY0-34" fmla="*/ 33885 h 2196513"/>
                  <a:gd name="connsiteX1-35" fmla="*/ 1016084 w 2389088"/>
                  <a:gd name="connsiteY1-36" fmla="*/ 1848171 h 2196513"/>
                  <a:gd name="connsiteX2-37" fmla="*/ 1262828 w 2389088"/>
                  <a:gd name="connsiteY2-38" fmla="*/ 962799 h 2196513"/>
                  <a:gd name="connsiteX3-39" fmla="*/ 899971 w 2389088"/>
                  <a:gd name="connsiteY3-40" fmla="*/ 2196513 h 2196513"/>
                  <a:gd name="connsiteX4-41" fmla="*/ 85 w 2389088"/>
                  <a:gd name="connsiteY4-42" fmla="*/ 33885 h 2196513"/>
                  <a:gd name="connsiteX0-43" fmla="*/ 85 w 2389088"/>
                  <a:gd name="connsiteY0-44" fmla="*/ 33885 h 2196513"/>
                  <a:gd name="connsiteX1-45" fmla="*/ 1016084 w 2389088"/>
                  <a:gd name="connsiteY1-46" fmla="*/ 1848171 h 2196513"/>
                  <a:gd name="connsiteX2-47" fmla="*/ 1262828 w 2389088"/>
                  <a:gd name="connsiteY2-48" fmla="*/ 962799 h 2196513"/>
                  <a:gd name="connsiteX3-49" fmla="*/ 899971 w 2389088"/>
                  <a:gd name="connsiteY3-50" fmla="*/ 2196513 h 2196513"/>
                  <a:gd name="connsiteX4-51" fmla="*/ 85 w 2389088"/>
                  <a:gd name="connsiteY4-52" fmla="*/ 33885 h 2196513"/>
                  <a:gd name="connsiteX0-53" fmla="*/ 13544 w 2402547"/>
                  <a:gd name="connsiteY0-54" fmla="*/ 33885 h 2196513"/>
                  <a:gd name="connsiteX1-55" fmla="*/ 1029543 w 2402547"/>
                  <a:gd name="connsiteY1-56" fmla="*/ 1848171 h 2196513"/>
                  <a:gd name="connsiteX2-57" fmla="*/ 1276287 w 2402547"/>
                  <a:gd name="connsiteY2-58" fmla="*/ 962799 h 2196513"/>
                  <a:gd name="connsiteX3-59" fmla="*/ 913430 w 2402547"/>
                  <a:gd name="connsiteY3-60" fmla="*/ 2196513 h 2196513"/>
                  <a:gd name="connsiteX4-61" fmla="*/ 13544 w 2402547"/>
                  <a:gd name="connsiteY4-62" fmla="*/ 33885 h 2196513"/>
                  <a:gd name="connsiteX0-63" fmla="*/ 13544 w 2402547"/>
                  <a:gd name="connsiteY0-64" fmla="*/ 0 h 2162628"/>
                  <a:gd name="connsiteX1-65" fmla="*/ 1029543 w 2402547"/>
                  <a:gd name="connsiteY1-66" fmla="*/ 1814286 h 2162628"/>
                  <a:gd name="connsiteX2-67" fmla="*/ 1276287 w 2402547"/>
                  <a:gd name="connsiteY2-68" fmla="*/ 928914 h 2162628"/>
                  <a:gd name="connsiteX3-69" fmla="*/ 913430 w 2402547"/>
                  <a:gd name="connsiteY3-70" fmla="*/ 2162628 h 2162628"/>
                  <a:gd name="connsiteX4-71" fmla="*/ 13544 w 2402547"/>
                  <a:gd name="connsiteY4-72" fmla="*/ 0 h 2162628"/>
                  <a:gd name="connsiteX0-73" fmla="*/ 23919 w 2412922"/>
                  <a:gd name="connsiteY0-74" fmla="*/ 0 h 2162628"/>
                  <a:gd name="connsiteX1-75" fmla="*/ 1039918 w 2412922"/>
                  <a:gd name="connsiteY1-76" fmla="*/ 1814286 h 2162628"/>
                  <a:gd name="connsiteX2-77" fmla="*/ 1286662 w 2412922"/>
                  <a:gd name="connsiteY2-78" fmla="*/ 928914 h 2162628"/>
                  <a:gd name="connsiteX3-79" fmla="*/ 923805 w 2412922"/>
                  <a:gd name="connsiteY3-80" fmla="*/ 2162628 h 2162628"/>
                  <a:gd name="connsiteX4-81" fmla="*/ 23919 w 2412922"/>
                  <a:gd name="connsiteY4-82" fmla="*/ 0 h 2162628"/>
                  <a:gd name="connsiteX0-83" fmla="*/ 23919 w 2412922"/>
                  <a:gd name="connsiteY0-84" fmla="*/ 0 h 2162628"/>
                  <a:gd name="connsiteX1-85" fmla="*/ 1039918 w 2412922"/>
                  <a:gd name="connsiteY1-86" fmla="*/ 1814286 h 2162628"/>
                  <a:gd name="connsiteX2-87" fmla="*/ 1286662 w 2412922"/>
                  <a:gd name="connsiteY2-88" fmla="*/ 928914 h 2162628"/>
                  <a:gd name="connsiteX3-89" fmla="*/ 923805 w 2412922"/>
                  <a:gd name="connsiteY3-90" fmla="*/ 2162628 h 2162628"/>
                  <a:gd name="connsiteX4-91" fmla="*/ 23919 w 2412922"/>
                  <a:gd name="connsiteY4-92" fmla="*/ 0 h 2162628"/>
                  <a:gd name="connsiteX0-93" fmla="*/ 23919 w 2412922"/>
                  <a:gd name="connsiteY0-94" fmla="*/ 0 h 2162628"/>
                  <a:gd name="connsiteX1-95" fmla="*/ 967346 w 2412922"/>
                  <a:gd name="connsiteY1-96" fmla="*/ 2002971 h 2162628"/>
                  <a:gd name="connsiteX2-97" fmla="*/ 1286662 w 2412922"/>
                  <a:gd name="connsiteY2-98" fmla="*/ 928914 h 2162628"/>
                  <a:gd name="connsiteX3-99" fmla="*/ 923805 w 2412922"/>
                  <a:gd name="connsiteY3-100" fmla="*/ 2162628 h 2162628"/>
                  <a:gd name="connsiteX4-101" fmla="*/ 23919 w 2412922"/>
                  <a:gd name="connsiteY4-102" fmla="*/ 0 h 2162628"/>
                  <a:gd name="connsiteX0-103" fmla="*/ 23919 w 2412922"/>
                  <a:gd name="connsiteY0-104" fmla="*/ 0 h 2162628"/>
                  <a:gd name="connsiteX1-105" fmla="*/ 967346 w 2412922"/>
                  <a:gd name="connsiteY1-106" fmla="*/ 2002971 h 2162628"/>
                  <a:gd name="connsiteX2-107" fmla="*/ 1286662 w 2412922"/>
                  <a:gd name="connsiteY2-108" fmla="*/ 928914 h 2162628"/>
                  <a:gd name="connsiteX3-109" fmla="*/ 923805 w 2412922"/>
                  <a:gd name="connsiteY3-110" fmla="*/ 2162628 h 2162628"/>
                  <a:gd name="connsiteX4-111" fmla="*/ 23919 w 2412922"/>
                  <a:gd name="connsiteY4-112" fmla="*/ 0 h 2162628"/>
                  <a:gd name="connsiteX0-113" fmla="*/ 23919 w 2412922"/>
                  <a:gd name="connsiteY0-114" fmla="*/ 0 h 2162628"/>
                  <a:gd name="connsiteX1-115" fmla="*/ 967346 w 2412922"/>
                  <a:gd name="connsiteY1-116" fmla="*/ 2002971 h 2162628"/>
                  <a:gd name="connsiteX2-117" fmla="*/ 1286662 w 2412922"/>
                  <a:gd name="connsiteY2-118" fmla="*/ 928914 h 2162628"/>
                  <a:gd name="connsiteX3-119" fmla="*/ 923805 w 2412922"/>
                  <a:gd name="connsiteY3-120" fmla="*/ 2162628 h 2162628"/>
                  <a:gd name="connsiteX4-121" fmla="*/ 23919 w 2412922"/>
                  <a:gd name="connsiteY4-122" fmla="*/ 0 h 2162628"/>
                  <a:gd name="connsiteX0-123" fmla="*/ 19479 w 2408482"/>
                  <a:gd name="connsiteY0-124" fmla="*/ 0 h 2162628"/>
                  <a:gd name="connsiteX1-125" fmla="*/ 962906 w 2408482"/>
                  <a:gd name="connsiteY1-126" fmla="*/ 2002971 h 2162628"/>
                  <a:gd name="connsiteX2-127" fmla="*/ 1282222 w 2408482"/>
                  <a:gd name="connsiteY2-128" fmla="*/ 928914 h 2162628"/>
                  <a:gd name="connsiteX3-129" fmla="*/ 919365 w 2408482"/>
                  <a:gd name="connsiteY3-130" fmla="*/ 2162628 h 2162628"/>
                  <a:gd name="connsiteX4-131" fmla="*/ 19479 w 2408482"/>
                  <a:gd name="connsiteY4-132" fmla="*/ 0 h 2162628"/>
                  <a:gd name="connsiteX0-133" fmla="*/ 51 w 2389054"/>
                  <a:gd name="connsiteY0-134" fmla="*/ 0 h 2162628"/>
                  <a:gd name="connsiteX1-135" fmla="*/ 943478 w 2389054"/>
                  <a:gd name="connsiteY1-136" fmla="*/ 2002971 h 2162628"/>
                  <a:gd name="connsiteX2-137" fmla="*/ 1262794 w 2389054"/>
                  <a:gd name="connsiteY2-138" fmla="*/ 928914 h 2162628"/>
                  <a:gd name="connsiteX3-139" fmla="*/ 899937 w 2389054"/>
                  <a:gd name="connsiteY3-140" fmla="*/ 2162628 h 2162628"/>
                  <a:gd name="connsiteX4-141" fmla="*/ 51 w 2389054"/>
                  <a:gd name="connsiteY4-142" fmla="*/ 0 h 2162628"/>
                  <a:gd name="connsiteX0-143" fmla="*/ 51 w 2389054"/>
                  <a:gd name="connsiteY0-144" fmla="*/ 0 h 2162628"/>
                  <a:gd name="connsiteX1-145" fmla="*/ 943478 w 2389054"/>
                  <a:gd name="connsiteY1-146" fmla="*/ 2002971 h 2162628"/>
                  <a:gd name="connsiteX2-147" fmla="*/ 1262794 w 2389054"/>
                  <a:gd name="connsiteY2-148" fmla="*/ 928914 h 2162628"/>
                  <a:gd name="connsiteX3-149" fmla="*/ 899937 w 2389054"/>
                  <a:gd name="connsiteY3-150" fmla="*/ 2162628 h 2162628"/>
                  <a:gd name="connsiteX4-151" fmla="*/ 51 w 2389054"/>
                  <a:gd name="connsiteY4-152" fmla="*/ 0 h 2162628"/>
                  <a:gd name="connsiteX0-153" fmla="*/ 51 w 2389054"/>
                  <a:gd name="connsiteY0-154" fmla="*/ 0 h 2162628"/>
                  <a:gd name="connsiteX1-155" fmla="*/ 943478 w 2389054"/>
                  <a:gd name="connsiteY1-156" fmla="*/ 2002971 h 2162628"/>
                  <a:gd name="connsiteX2-157" fmla="*/ 1262794 w 2389054"/>
                  <a:gd name="connsiteY2-158" fmla="*/ 928914 h 2162628"/>
                  <a:gd name="connsiteX3-159" fmla="*/ 899937 w 2389054"/>
                  <a:gd name="connsiteY3-160" fmla="*/ 2162628 h 2162628"/>
                  <a:gd name="connsiteX4-161" fmla="*/ 51 w 2389054"/>
                  <a:gd name="connsiteY4-162" fmla="*/ 0 h 2162628"/>
                  <a:gd name="connsiteX0-163" fmla="*/ 23350 w 2412353"/>
                  <a:gd name="connsiteY0-164" fmla="*/ 0 h 2162628"/>
                  <a:gd name="connsiteX1-165" fmla="*/ 966777 w 2412353"/>
                  <a:gd name="connsiteY1-166" fmla="*/ 2002971 h 2162628"/>
                  <a:gd name="connsiteX2-167" fmla="*/ 1286093 w 2412353"/>
                  <a:gd name="connsiteY2-168" fmla="*/ 928914 h 2162628"/>
                  <a:gd name="connsiteX3-169" fmla="*/ 923236 w 2412353"/>
                  <a:gd name="connsiteY3-170" fmla="*/ 2162628 h 2162628"/>
                  <a:gd name="connsiteX4-171" fmla="*/ 23350 w 2412353"/>
                  <a:gd name="connsiteY4-172" fmla="*/ 0 h 2162628"/>
                  <a:gd name="connsiteX0-173" fmla="*/ 23350 w 2412353"/>
                  <a:gd name="connsiteY0-174" fmla="*/ 0 h 2162628"/>
                  <a:gd name="connsiteX1-175" fmla="*/ 966777 w 2412353"/>
                  <a:gd name="connsiteY1-176" fmla="*/ 2002971 h 2162628"/>
                  <a:gd name="connsiteX2-177" fmla="*/ 1286093 w 2412353"/>
                  <a:gd name="connsiteY2-178" fmla="*/ 928914 h 2162628"/>
                  <a:gd name="connsiteX3-179" fmla="*/ 923236 w 2412353"/>
                  <a:gd name="connsiteY3-180" fmla="*/ 2162628 h 2162628"/>
                  <a:gd name="connsiteX4-181" fmla="*/ 23350 w 2412353"/>
                  <a:gd name="connsiteY4-182" fmla="*/ 0 h 2162628"/>
                  <a:gd name="connsiteX0-183" fmla="*/ 23350 w 2412353"/>
                  <a:gd name="connsiteY0-184" fmla="*/ 0 h 2162628"/>
                  <a:gd name="connsiteX1-185" fmla="*/ 966777 w 2412353"/>
                  <a:gd name="connsiteY1-186" fmla="*/ 2002971 h 2162628"/>
                  <a:gd name="connsiteX2-187" fmla="*/ 1286093 w 2412353"/>
                  <a:gd name="connsiteY2-188" fmla="*/ 928914 h 2162628"/>
                  <a:gd name="connsiteX3-189" fmla="*/ 923236 w 2412353"/>
                  <a:gd name="connsiteY3-190" fmla="*/ 2162628 h 2162628"/>
                  <a:gd name="connsiteX4-191" fmla="*/ 23350 w 2412353"/>
                  <a:gd name="connsiteY4-192" fmla="*/ 0 h 2162628"/>
                  <a:gd name="connsiteX0-193" fmla="*/ 23350 w 2486250"/>
                  <a:gd name="connsiteY0-194" fmla="*/ 0 h 2162628"/>
                  <a:gd name="connsiteX1-195" fmla="*/ 1300606 w 2486250"/>
                  <a:gd name="connsiteY1-196" fmla="*/ 1857828 h 2162628"/>
                  <a:gd name="connsiteX2-197" fmla="*/ 1286093 w 2486250"/>
                  <a:gd name="connsiteY2-198" fmla="*/ 928914 h 2162628"/>
                  <a:gd name="connsiteX3-199" fmla="*/ 923236 w 2486250"/>
                  <a:gd name="connsiteY3-200" fmla="*/ 2162628 h 2162628"/>
                  <a:gd name="connsiteX4-201" fmla="*/ 23350 w 2486250"/>
                  <a:gd name="connsiteY4-202" fmla="*/ 0 h 2162628"/>
                  <a:gd name="connsiteX0-203" fmla="*/ 14606 w 2639499"/>
                  <a:gd name="connsiteY0-204" fmla="*/ 0 h 2002971"/>
                  <a:gd name="connsiteX1-205" fmla="*/ 1291862 w 2639499"/>
                  <a:gd name="connsiteY1-206" fmla="*/ 1857828 h 2002971"/>
                  <a:gd name="connsiteX2-207" fmla="*/ 1277349 w 2639499"/>
                  <a:gd name="connsiteY2-208" fmla="*/ 928914 h 2002971"/>
                  <a:gd name="connsiteX3-209" fmla="*/ 1277349 w 2639499"/>
                  <a:gd name="connsiteY3-210" fmla="*/ 2002971 h 2002971"/>
                  <a:gd name="connsiteX4-211" fmla="*/ 14606 w 2639499"/>
                  <a:gd name="connsiteY4-212" fmla="*/ 0 h 2002971"/>
                  <a:gd name="connsiteX0-213" fmla="*/ 15519 w 2640412"/>
                  <a:gd name="connsiteY0-214" fmla="*/ 0 h 2002971"/>
                  <a:gd name="connsiteX1-215" fmla="*/ 1292775 w 2640412"/>
                  <a:gd name="connsiteY1-216" fmla="*/ 1857828 h 2002971"/>
                  <a:gd name="connsiteX2-217" fmla="*/ 1278262 w 2640412"/>
                  <a:gd name="connsiteY2-218" fmla="*/ 928914 h 2002971"/>
                  <a:gd name="connsiteX3-219" fmla="*/ 1278262 w 2640412"/>
                  <a:gd name="connsiteY3-220" fmla="*/ 2002971 h 2002971"/>
                  <a:gd name="connsiteX4-221" fmla="*/ 15519 w 2640412"/>
                  <a:gd name="connsiteY4-222" fmla="*/ 0 h 2002971"/>
                  <a:gd name="connsiteX0-223" fmla="*/ 1221 w 2626114"/>
                  <a:gd name="connsiteY0-224" fmla="*/ 0 h 2002971"/>
                  <a:gd name="connsiteX1-225" fmla="*/ 1278477 w 2626114"/>
                  <a:gd name="connsiteY1-226" fmla="*/ 1857828 h 2002971"/>
                  <a:gd name="connsiteX2-227" fmla="*/ 1263964 w 2626114"/>
                  <a:gd name="connsiteY2-228" fmla="*/ 928914 h 2002971"/>
                  <a:gd name="connsiteX3-229" fmla="*/ 1263964 w 2626114"/>
                  <a:gd name="connsiteY3-230" fmla="*/ 2002971 h 2002971"/>
                  <a:gd name="connsiteX4-231" fmla="*/ 1221 w 2626114"/>
                  <a:gd name="connsiteY4-232" fmla="*/ 0 h 2002971"/>
                  <a:gd name="connsiteX0-233" fmla="*/ 1221 w 2626114"/>
                  <a:gd name="connsiteY0-234" fmla="*/ 0 h 2002971"/>
                  <a:gd name="connsiteX1-235" fmla="*/ 1263963 w 2626114"/>
                  <a:gd name="connsiteY1-236" fmla="*/ 1915885 h 2002971"/>
                  <a:gd name="connsiteX2-237" fmla="*/ 1263964 w 2626114"/>
                  <a:gd name="connsiteY2-238" fmla="*/ 928914 h 2002971"/>
                  <a:gd name="connsiteX3-239" fmla="*/ 1263964 w 2626114"/>
                  <a:gd name="connsiteY3-240" fmla="*/ 2002971 h 2002971"/>
                  <a:gd name="connsiteX4-241" fmla="*/ 1221 w 2626114"/>
                  <a:gd name="connsiteY4-242" fmla="*/ 0 h 2002971"/>
                  <a:gd name="connsiteX0-243" fmla="*/ 1221 w 2626114"/>
                  <a:gd name="connsiteY0-244" fmla="*/ 0 h 2002971"/>
                  <a:gd name="connsiteX1-245" fmla="*/ 1263963 w 2626114"/>
                  <a:gd name="connsiteY1-246" fmla="*/ 1915885 h 2002971"/>
                  <a:gd name="connsiteX2-247" fmla="*/ 1263964 w 2626114"/>
                  <a:gd name="connsiteY2-248" fmla="*/ 928914 h 2002971"/>
                  <a:gd name="connsiteX3-249" fmla="*/ 1263964 w 2626114"/>
                  <a:gd name="connsiteY3-250" fmla="*/ 2002971 h 2002971"/>
                  <a:gd name="connsiteX4-251" fmla="*/ 1221 w 2626114"/>
                  <a:gd name="connsiteY4-252" fmla="*/ 0 h 2002971"/>
                  <a:gd name="connsiteX0-253" fmla="*/ 1221 w 2673855"/>
                  <a:gd name="connsiteY0-254" fmla="*/ 0 h 2002971"/>
                  <a:gd name="connsiteX1-255" fmla="*/ 1263963 w 2673855"/>
                  <a:gd name="connsiteY1-256" fmla="*/ 1915885 h 2002971"/>
                  <a:gd name="connsiteX2-257" fmla="*/ 1263964 w 2673855"/>
                  <a:gd name="connsiteY2-258" fmla="*/ 928914 h 2002971"/>
                  <a:gd name="connsiteX3-259" fmla="*/ 1263964 w 2673855"/>
                  <a:gd name="connsiteY3-260" fmla="*/ 2002971 h 2002971"/>
                  <a:gd name="connsiteX4-261" fmla="*/ 1221 w 2673855"/>
                  <a:gd name="connsiteY4-262" fmla="*/ 0 h 2002971"/>
                  <a:gd name="connsiteX0-263" fmla="*/ 1221 w 2673855"/>
                  <a:gd name="connsiteY0-264" fmla="*/ 0 h 2002971"/>
                  <a:gd name="connsiteX1-265" fmla="*/ 1263963 w 2673855"/>
                  <a:gd name="connsiteY1-266" fmla="*/ 1915885 h 2002971"/>
                  <a:gd name="connsiteX2-267" fmla="*/ 1263964 w 2673855"/>
                  <a:gd name="connsiteY2-268" fmla="*/ 928914 h 2002971"/>
                  <a:gd name="connsiteX3-269" fmla="*/ 1263964 w 2673855"/>
                  <a:gd name="connsiteY3-270" fmla="*/ 2002971 h 2002971"/>
                  <a:gd name="connsiteX4-271" fmla="*/ 1221 w 2673855"/>
                  <a:gd name="connsiteY4-272" fmla="*/ 0 h 2002971"/>
                  <a:gd name="connsiteX0-273" fmla="*/ 2037 w 2674671"/>
                  <a:gd name="connsiteY0-274" fmla="*/ 0 h 2002987"/>
                  <a:gd name="connsiteX1-275" fmla="*/ 1264779 w 2674671"/>
                  <a:gd name="connsiteY1-276" fmla="*/ 1915885 h 2002987"/>
                  <a:gd name="connsiteX2-277" fmla="*/ 1264780 w 2674671"/>
                  <a:gd name="connsiteY2-278" fmla="*/ 928914 h 2002987"/>
                  <a:gd name="connsiteX3-279" fmla="*/ 1264780 w 2674671"/>
                  <a:gd name="connsiteY3-280" fmla="*/ 2002971 h 2002987"/>
                  <a:gd name="connsiteX4-281" fmla="*/ 2037 w 2674671"/>
                  <a:gd name="connsiteY4-282" fmla="*/ 0 h 2002987"/>
                  <a:gd name="connsiteX0-283" fmla="*/ 2106 w 2674740"/>
                  <a:gd name="connsiteY0-284" fmla="*/ 0 h 2002971"/>
                  <a:gd name="connsiteX1-285" fmla="*/ 1264848 w 2674740"/>
                  <a:gd name="connsiteY1-286" fmla="*/ 1915885 h 2002971"/>
                  <a:gd name="connsiteX2-287" fmla="*/ 1264849 w 2674740"/>
                  <a:gd name="connsiteY2-288" fmla="*/ 928914 h 2002971"/>
                  <a:gd name="connsiteX3-289" fmla="*/ 1264849 w 2674740"/>
                  <a:gd name="connsiteY3-290" fmla="*/ 2002971 h 2002971"/>
                  <a:gd name="connsiteX4-291" fmla="*/ 2106 w 2674740"/>
                  <a:gd name="connsiteY4-292" fmla="*/ 0 h 20029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41" y="connsiteY4-42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олилиния 20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-1" fmla="*/ 0 w 1521910"/>
                  <a:gd name="connsiteY0-2" fmla="*/ 0 h 2162628"/>
                  <a:gd name="connsiteX1-3" fmla="*/ 1262743 w 1521910"/>
                  <a:gd name="connsiteY1-4" fmla="*/ 928914 h 2162628"/>
                  <a:gd name="connsiteX2-5" fmla="*/ 899886 w 1521910"/>
                  <a:gd name="connsiteY2-6" fmla="*/ 2162628 h 2162628"/>
                  <a:gd name="connsiteX3-7" fmla="*/ 0 w 1521910"/>
                  <a:gd name="connsiteY3-8" fmla="*/ 0 h 2162628"/>
                  <a:gd name="connsiteX0-9" fmla="*/ 0 w 2389003"/>
                  <a:gd name="connsiteY0-10" fmla="*/ 0 h 2162628"/>
                  <a:gd name="connsiteX1-11" fmla="*/ 1262743 w 2389003"/>
                  <a:gd name="connsiteY1-12" fmla="*/ 928914 h 2162628"/>
                  <a:gd name="connsiteX2-13" fmla="*/ 899886 w 2389003"/>
                  <a:gd name="connsiteY2-14" fmla="*/ 2162628 h 2162628"/>
                  <a:gd name="connsiteX3-15" fmla="*/ 0 w 2389003"/>
                  <a:gd name="connsiteY3-16" fmla="*/ 0 h 2162628"/>
                  <a:gd name="connsiteX0-17" fmla="*/ 0 w 2389003"/>
                  <a:gd name="connsiteY0-18" fmla="*/ 0 h 2162628"/>
                  <a:gd name="connsiteX1-19" fmla="*/ 1262743 w 2389003"/>
                  <a:gd name="connsiteY1-20" fmla="*/ 928914 h 2162628"/>
                  <a:gd name="connsiteX2-21" fmla="*/ 899886 w 2389003"/>
                  <a:gd name="connsiteY2-22" fmla="*/ 2162628 h 2162628"/>
                  <a:gd name="connsiteX3-23" fmla="*/ 0 w 2389003"/>
                  <a:gd name="connsiteY3-24" fmla="*/ 0 h 2162628"/>
                  <a:gd name="connsiteX0-25" fmla="*/ 85 w 2389088"/>
                  <a:gd name="connsiteY0-26" fmla="*/ 33885 h 2196513"/>
                  <a:gd name="connsiteX1-27" fmla="*/ 1016084 w 2389088"/>
                  <a:gd name="connsiteY1-28" fmla="*/ 1848171 h 2196513"/>
                  <a:gd name="connsiteX2-29" fmla="*/ 1262828 w 2389088"/>
                  <a:gd name="connsiteY2-30" fmla="*/ 962799 h 2196513"/>
                  <a:gd name="connsiteX3-31" fmla="*/ 899971 w 2389088"/>
                  <a:gd name="connsiteY3-32" fmla="*/ 2196513 h 2196513"/>
                  <a:gd name="connsiteX4" fmla="*/ 85 w 2389088"/>
                  <a:gd name="connsiteY4" fmla="*/ 33885 h 2196513"/>
                  <a:gd name="connsiteX0-33" fmla="*/ 85 w 2389088"/>
                  <a:gd name="connsiteY0-34" fmla="*/ 33885 h 2196513"/>
                  <a:gd name="connsiteX1-35" fmla="*/ 1016084 w 2389088"/>
                  <a:gd name="connsiteY1-36" fmla="*/ 1848171 h 2196513"/>
                  <a:gd name="connsiteX2-37" fmla="*/ 1262828 w 2389088"/>
                  <a:gd name="connsiteY2-38" fmla="*/ 962799 h 2196513"/>
                  <a:gd name="connsiteX3-39" fmla="*/ 899971 w 2389088"/>
                  <a:gd name="connsiteY3-40" fmla="*/ 2196513 h 2196513"/>
                  <a:gd name="connsiteX4-41" fmla="*/ 85 w 2389088"/>
                  <a:gd name="connsiteY4-42" fmla="*/ 33885 h 2196513"/>
                  <a:gd name="connsiteX0-43" fmla="*/ 85 w 2389088"/>
                  <a:gd name="connsiteY0-44" fmla="*/ 33885 h 2196513"/>
                  <a:gd name="connsiteX1-45" fmla="*/ 1016084 w 2389088"/>
                  <a:gd name="connsiteY1-46" fmla="*/ 1848171 h 2196513"/>
                  <a:gd name="connsiteX2-47" fmla="*/ 1262828 w 2389088"/>
                  <a:gd name="connsiteY2-48" fmla="*/ 962799 h 2196513"/>
                  <a:gd name="connsiteX3-49" fmla="*/ 899971 w 2389088"/>
                  <a:gd name="connsiteY3-50" fmla="*/ 2196513 h 2196513"/>
                  <a:gd name="connsiteX4-51" fmla="*/ 85 w 2389088"/>
                  <a:gd name="connsiteY4-52" fmla="*/ 33885 h 2196513"/>
                  <a:gd name="connsiteX0-53" fmla="*/ 13544 w 2402547"/>
                  <a:gd name="connsiteY0-54" fmla="*/ 33885 h 2196513"/>
                  <a:gd name="connsiteX1-55" fmla="*/ 1029543 w 2402547"/>
                  <a:gd name="connsiteY1-56" fmla="*/ 1848171 h 2196513"/>
                  <a:gd name="connsiteX2-57" fmla="*/ 1276287 w 2402547"/>
                  <a:gd name="connsiteY2-58" fmla="*/ 962799 h 2196513"/>
                  <a:gd name="connsiteX3-59" fmla="*/ 913430 w 2402547"/>
                  <a:gd name="connsiteY3-60" fmla="*/ 2196513 h 2196513"/>
                  <a:gd name="connsiteX4-61" fmla="*/ 13544 w 2402547"/>
                  <a:gd name="connsiteY4-62" fmla="*/ 33885 h 2196513"/>
                  <a:gd name="connsiteX0-63" fmla="*/ 13544 w 2402547"/>
                  <a:gd name="connsiteY0-64" fmla="*/ 0 h 2162628"/>
                  <a:gd name="connsiteX1-65" fmla="*/ 1029543 w 2402547"/>
                  <a:gd name="connsiteY1-66" fmla="*/ 1814286 h 2162628"/>
                  <a:gd name="connsiteX2-67" fmla="*/ 1276287 w 2402547"/>
                  <a:gd name="connsiteY2-68" fmla="*/ 928914 h 2162628"/>
                  <a:gd name="connsiteX3-69" fmla="*/ 913430 w 2402547"/>
                  <a:gd name="connsiteY3-70" fmla="*/ 2162628 h 2162628"/>
                  <a:gd name="connsiteX4-71" fmla="*/ 13544 w 2402547"/>
                  <a:gd name="connsiteY4-72" fmla="*/ 0 h 2162628"/>
                  <a:gd name="connsiteX0-73" fmla="*/ 23919 w 2412922"/>
                  <a:gd name="connsiteY0-74" fmla="*/ 0 h 2162628"/>
                  <a:gd name="connsiteX1-75" fmla="*/ 1039918 w 2412922"/>
                  <a:gd name="connsiteY1-76" fmla="*/ 1814286 h 2162628"/>
                  <a:gd name="connsiteX2-77" fmla="*/ 1286662 w 2412922"/>
                  <a:gd name="connsiteY2-78" fmla="*/ 928914 h 2162628"/>
                  <a:gd name="connsiteX3-79" fmla="*/ 923805 w 2412922"/>
                  <a:gd name="connsiteY3-80" fmla="*/ 2162628 h 2162628"/>
                  <a:gd name="connsiteX4-81" fmla="*/ 23919 w 2412922"/>
                  <a:gd name="connsiteY4-82" fmla="*/ 0 h 2162628"/>
                  <a:gd name="connsiteX0-83" fmla="*/ 23919 w 2412922"/>
                  <a:gd name="connsiteY0-84" fmla="*/ 0 h 2162628"/>
                  <a:gd name="connsiteX1-85" fmla="*/ 1039918 w 2412922"/>
                  <a:gd name="connsiteY1-86" fmla="*/ 1814286 h 2162628"/>
                  <a:gd name="connsiteX2-87" fmla="*/ 1286662 w 2412922"/>
                  <a:gd name="connsiteY2-88" fmla="*/ 928914 h 2162628"/>
                  <a:gd name="connsiteX3-89" fmla="*/ 923805 w 2412922"/>
                  <a:gd name="connsiteY3-90" fmla="*/ 2162628 h 2162628"/>
                  <a:gd name="connsiteX4-91" fmla="*/ 23919 w 2412922"/>
                  <a:gd name="connsiteY4-92" fmla="*/ 0 h 2162628"/>
                  <a:gd name="connsiteX0-93" fmla="*/ 23919 w 2412922"/>
                  <a:gd name="connsiteY0-94" fmla="*/ 0 h 2162628"/>
                  <a:gd name="connsiteX1-95" fmla="*/ 967346 w 2412922"/>
                  <a:gd name="connsiteY1-96" fmla="*/ 2002971 h 2162628"/>
                  <a:gd name="connsiteX2-97" fmla="*/ 1286662 w 2412922"/>
                  <a:gd name="connsiteY2-98" fmla="*/ 928914 h 2162628"/>
                  <a:gd name="connsiteX3-99" fmla="*/ 923805 w 2412922"/>
                  <a:gd name="connsiteY3-100" fmla="*/ 2162628 h 2162628"/>
                  <a:gd name="connsiteX4-101" fmla="*/ 23919 w 2412922"/>
                  <a:gd name="connsiteY4-102" fmla="*/ 0 h 2162628"/>
                  <a:gd name="connsiteX0-103" fmla="*/ 23919 w 2412922"/>
                  <a:gd name="connsiteY0-104" fmla="*/ 0 h 2162628"/>
                  <a:gd name="connsiteX1-105" fmla="*/ 967346 w 2412922"/>
                  <a:gd name="connsiteY1-106" fmla="*/ 2002971 h 2162628"/>
                  <a:gd name="connsiteX2-107" fmla="*/ 1286662 w 2412922"/>
                  <a:gd name="connsiteY2-108" fmla="*/ 928914 h 2162628"/>
                  <a:gd name="connsiteX3-109" fmla="*/ 923805 w 2412922"/>
                  <a:gd name="connsiteY3-110" fmla="*/ 2162628 h 2162628"/>
                  <a:gd name="connsiteX4-111" fmla="*/ 23919 w 2412922"/>
                  <a:gd name="connsiteY4-112" fmla="*/ 0 h 2162628"/>
                  <a:gd name="connsiteX0-113" fmla="*/ 23919 w 2412922"/>
                  <a:gd name="connsiteY0-114" fmla="*/ 0 h 2162628"/>
                  <a:gd name="connsiteX1-115" fmla="*/ 967346 w 2412922"/>
                  <a:gd name="connsiteY1-116" fmla="*/ 2002971 h 2162628"/>
                  <a:gd name="connsiteX2-117" fmla="*/ 1286662 w 2412922"/>
                  <a:gd name="connsiteY2-118" fmla="*/ 928914 h 2162628"/>
                  <a:gd name="connsiteX3-119" fmla="*/ 923805 w 2412922"/>
                  <a:gd name="connsiteY3-120" fmla="*/ 2162628 h 2162628"/>
                  <a:gd name="connsiteX4-121" fmla="*/ 23919 w 2412922"/>
                  <a:gd name="connsiteY4-122" fmla="*/ 0 h 2162628"/>
                  <a:gd name="connsiteX0-123" fmla="*/ 19479 w 2408482"/>
                  <a:gd name="connsiteY0-124" fmla="*/ 0 h 2162628"/>
                  <a:gd name="connsiteX1-125" fmla="*/ 962906 w 2408482"/>
                  <a:gd name="connsiteY1-126" fmla="*/ 2002971 h 2162628"/>
                  <a:gd name="connsiteX2-127" fmla="*/ 1282222 w 2408482"/>
                  <a:gd name="connsiteY2-128" fmla="*/ 928914 h 2162628"/>
                  <a:gd name="connsiteX3-129" fmla="*/ 919365 w 2408482"/>
                  <a:gd name="connsiteY3-130" fmla="*/ 2162628 h 2162628"/>
                  <a:gd name="connsiteX4-131" fmla="*/ 19479 w 2408482"/>
                  <a:gd name="connsiteY4-132" fmla="*/ 0 h 2162628"/>
                  <a:gd name="connsiteX0-133" fmla="*/ 51 w 2389054"/>
                  <a:gd name="connsiteY0-134" fmla="*/ 0 h 2162628"/>
                  <a:gd name="connsiteX1-135" fmla="*/ 943478 w 2389054"/>
                  <a:gd name="connsiteY1-136" fmla="*/ 2002971 h 2162628"/>
                  <a:gd name="connsiteX2-137" fmla="*/ 1262794 w 2389054"/>
                  <a:gd name="connsiteY2-138" fmla="*/ 928914 h 2162628"/>
                  <a:gd name="connsiteX3-139" fmla="*/ 899937 w 2389054"/>
                  <a:gd name="connsiteY3-140" fmla="*/ 2162628 h 2162628"/>
                  <a:gd name="connsiteX4-141" fmla="*/ 51 w 2389054"/>
                  <a:gd name="connsiteY4-142" fmla="*/ 0 h 2162628"/>
                  <a:gd name="connsiteX0-143" fmla="*/ 51 w 2389054"/>
                  <a:gd name="connsiteY0-144" fmla="*/ 0 h 2162628"/>
                  <a:gd name="connsiteX1-145" fmla="*/ 943478 w 2389054"/>
                  <a:gd name="connsiteY1-146" fmla="*/ 2002971 h 2162628"/>
                  <a:gd name="connsiteX2-147" fmla="*/ 1262794 w 2389054"/>
                  <a:gd name="connsiteY2-148" fmla="*/ 928914 h 2162628"/>
                  <a:gd name="connsiteX3-149" fmla="*/ 899937 w 2389054"/>
                  <a:gd name="connsiteY3-150" fmla="*/ 2162628 h 2162628"/>
                  <a:gd name="connsiteX4-151" fmla="*/ 51 w 2389054"/>
                  <a:gd name="connsiteY4-152" fmla="*/ 0 h 2162628"/>
                  <a:gd name="connsiteX0-153" fmla="*/ 51 w 2389054"/>
                  <a:gd name="connsiteY0-154" fmla="*/ 0 h 2162628"/>
                  <a:gd name="connsiteX1-155" fmla="*/ 943478 w 2389054"/>
                  <a:gd name="connsiteY1-156" fmla="*/ 2002971 h 2162628"/>
                  <a:gd name="connsiteX2-157" fmla="*/ 1262794 w 2389054"/>
                  <a:gd name="connsiteY2-158" fmla="*/ 928914 h 2162628"/>
                  <a:gd name="connsiteX3-159" fmla="*/ 899937 w 2389054"/>
                  <a:gd name="connsiteY3-160" fmla="*/ 2162628 h 2162628"/>
                  <a:gd name="connsiteX4-161" fmla="*/ 51 w 2389054"/>
                  <a:gd name="connsiteY4-162" fmla="*/ 0 h 2162628"/>
                  <a:gd name="connsiteX0-163" fmla="*/ 23350 w 2412353"/>
                  <a:gd name="connsiteY0-164" fmla="*/ 0 h 2162628"/>
                  <a:gd name="connsiteX1-165" fmla="*/ 966777 w 2412353"/>
                  <a:gd name="connsiteY1-166" fmla="*/ 2002971 h 2162628"/>
                  <a:gd name="connsiteX2-167" fmla="*/ 1286093 w 2412353"/>
                  <a:gd name="connsiteY2-168" fmla="*/ 928914 h 2162628"/>
                  <a:gd name="connsiteX3-169" fmla="*/ 923236 w 2412353"/>
                  <a:gd name="connsiteY3-170" fmla="*/ 2162628 h 2162628"/>
                  <a:gd name="connsiteX4-171" fmla="*/ 23350 w 2412353"/>
                  <a:gd name="connsiteY4-172" fmla="*/ 0 h 2162628"/>
                  <a:gd name="connsiteX0-173" fmla="*/ 23350 w 2412353"/>
                  <a:gd name="connsiteY0-174" fmla="*/ 0 h 2162628"/>
                  <a:gd name="connsiteX1-175" fmla="*/ 966777 w 2412353"/>
                  <a:gd name="connsiteY1-176" fmla="*/ 2002971 h 2162628"/>
                  <a:gd name="connsiteX2-177" fmla="*/ 1286093 w 2412353"/>
                  <a:gd name="connsiteY2-178" fmla="*/ 928914 h 2162628"/>
                  <a:gd name="connsiteX3-179" fmla="*/ 923236 w 2412353"/>
                  <a:gd name="connsiteY3-180" fmla="*/ 2162628 h 2162628"/>
                  <a:gd name="connsiteX4-181" fmla="*/ 23350 w 2412353"/>
                  <a:gd name="connsiteY4-182" fmla="*/ 0 h 2162628"/>
                  <a:gd name="connsiteX0-183" fmla="*/ 23350 w 2412353"/>
                  <a:gd name="connsiteY0-184" fmla="*/ 0 h 2162628"/>
                  <a:gd name="connsiteX1-185" fmla="*/ 966777 w 2412353"/>
                  <a:gd name="connsiteY1-186" fmla="*/ 2002971 h 2162628"/>
                  <a:gd name="connsiteX2-187" fmla="*/ 1286093 w 2412353"/>
                  <a:gd name="connsiteY2-188" fmla="*/ 928914 h 2162628"/>
                  <a:gd name="connsiteX3-189" fmla="*/ 923236 w 2412353"/>
                  <a:gd name="connsiteY3-190" fmla="*/ 2162628 h 2162628"/>
                  <a:gd name="connsiteX4-191" fmla="*/ 23350 w 2412353"/>
                  <a:gd name="connsiteY4-192" fmla="*/ 0 h 2162628"/>
                  <a:gd name="connsiteX0-193" fmla="*/ 23350 w 2486250"/>
                  <a:gd name="connsiteY0-194" fmla="*/ 0 h 2162628"/>
                  <a:gd name="connsiteX1-195" fmla="*/ 1300606 w 2486250"/>
                  <a:gd name="connsiteY1-196" fmla="*/ 1857828 h 2162628"/>
                  <a:gd name="connsiteX2-197" fmla="*/ 1286093 w 2486250"/>
                  <a:gd name="connsiteY2-198" fmla="*/ 928914 h 2162628"/>
                  <a:gd name="connsiteX3-199" fmla="*/ 923236 w 2486250"/>
                  <a:gd name="connsiteY3-200" fmla="*/ 2162628 h 2162628"/>
                  <a:gd name="connsiteX4-201" fmla="*/ 23350 w 2486250"/>
                  <a:gd name="connsiteY4-202" fmla="*/ 0 h 2162628"/>
                  <a:gd name="connsiteX0-203" fmla="*/ 14606 w 2639499"/>
                  <a:gd name="connsiteY0-204" fmla="*/ 0 h 2002971"/>
                  <a:gd name="connsiteX1-205" fmla="*/ 1291862 w 2639499"/>
                  <a:gd name="connsiteY1-206" fmla="*/ 1857828 h 2002971"/>
                  <a:gd name="connsiteX2-207" fmla="*/ 1277349 w 2639499"/>
                  <a:gd name="connsiteY2-208" fmla="*/ 928914 h 2002971"/>
                  <a:gd name="connsiteX3-209" fmla="*/ 1277349 w 2639499"/>
                  <a:gd name="connsiteY3-210" fmla="*/ 2002971 h 2002971"/>
                  <a:gd name="connsiteX4-211" fmla="*/ 14606 w 2639499"/>
                  <a:gd name="connsiteY4-212" fmla="*/ 0 h 2002971"/>
                  <a:gd name="connsiteX0-213" fmla="*/ 15519 w 2640412"/>
                  <a:gd name="connsiteY0-214" fmla="*/ 0 h 2002971"/>
                  <a:gd name="connsiteX1-215" fmla="*/ 1292775 w 2640412"/>
                  <a:gd name="connsiteY1-216" fmla="*/ 1857828 h 2002971"/>
                  <a:gd name="connsiteX2-217" fmla="*/ 1278262 w 2640412"/>
                  <a:gd name="connsiteY2-218" fmla="*/ 928914 h 2002971"/>
                  <a:gd name="connsiteX3-219" fmla="*/ 1278262 w 2640412"/>
                  <a:gd name="connsiteY3-220" fmla="*/ 2002971 h 2002971"/>
                  <a:gd name="connsiteX4-221" fmla="*/ 15519 w 2640412"/>
                  <a:gd name="connsiteY4-222" fmla="*/ 0 h 2002971"/>
                  <a:gd name="connsiteX0-223" fmla="*/ 1221 w 2626114"/>
                  <a:gd name="connsiteY0-224" fmla="*/ 0 h 2002971"/>
                  <a:gd name="connsiteX1-225" fmla="*/ 1278477 w 2626114"/>
                  <a:gd name="connsiteY1-226" fmla="*/ 1857828 h 2002971"/>
                  <a:gd name="connsiteX2-227" fmla="*/ 1263964 w 2626114"/>
                  <a:gd name="connsiteY2-228" fmla="*/ 928914 h 2002971"/>
                  <a:gd name="connsiteX3-229" fmla="*/ 1263964 w 2626114"/>
                  <a:gd name="connsiteY3-230" fmla="*/ 2002971 h 2002971"/>
                  <a:gd name="connsiteX4-231" fmla="*/ 1221 w 2626114"/>
                  <a:gd name="connsiteY4-232" fmla="*/ 0 h 2002971"/>
                  <a:gd name="connsiteX0-233" fmla="*/ 1221 w 2626114"/>
                  <a:gd name="connsiteY0-234" fmla="*/ 0 h 2002971"/>
                  <a:gd name="connsiteX1-235" fmla="*/ 1263963 w 2626114"/>
                  <a:gd name="connsiteY1-236" fmla="*/ 1915885 h 2002971"/>
                  <a:gd name="connsiteX2-237" fmla="*/ 1263964 w 2626114"/>
                  <a:gd name="connsiteY2-238" fmla="*/ 928914 h 2002971"/>
                  <a:gd name="connsiteX3-239" fmla="*/ 1263964 w 2626114"/>
                  <a:gd name="connsiteY3-240" fmla="*/ 2002971 h 2002971"/>
                  <a:gd name="connsiteX4-241" fmla="*/ 1221 w 2626114"/>
                  <a:gd name="connsiteY4-242" fmla="*/ 0 h 2002971"/>
                  <a:gd name="connsiteX0-243" fmla="*/ 1221 w 2626114"/>
                  <a:gd name="connsiteY0-244" fmla="*/ 0 h 2002971"/>
                  <a:gd name="connsiteX1-245" fmla="*/ 1263963 w 2626114"/>
                  <a:gd name="connsiteY1-246" fmla="*/ 1915885 h 2002971"/>
                  <a:gd name="connsiteX2-247" fmla="*/ 1263964 w 2626114"/>
                  <a:gd name="connsiteY2-248" fmla="*/ 928914 h 2002971"/>
                  <a:gd name="connsiteX3-249" fmla="*/ 1263964 w 2626114"/>
                  <a:gd name="connsiteY3-250" fmla="*/ 2002971 h 2002971"/>
                  <a:gd name="connsiteX4-251" fmla="*/ 1221 w 2626114"/>
                  <a:gd name="connsiteY4-252" fmla="*/ 0 h 2002971"/>
                  <a:gd name="connsiteX0-253" fmla="*/ 1221 w 2673855"/>
                  <a:gd name="connsiteY0-254" fmla="*/ 0 h 2002971"/>
                  <a:gd name="connsiteX1-255" fmla="*/ 1263963 w 2673855"/>
                  <a:gd name="connsiteY1-256" fmla="*/ 1915885 h 2002971"/>
                  <a:gd name="connsiteX2-257" fmla="*/ 1263964 w 2673855"/>
                  <a:gd name="connsiteY2-258" fmla="*/ 928914 h 2002971"/>
                  <a:gd name="connsiteX3-259" fmla="*/ 1263964 w 2673855"/>
                  <a:gd name="connsiteY3-260" fmla="*/ 2002971 h 2002971"/>
                  <a:gd name="connsiteX4-261" fmla="*/ 1221 w 2673855"/>
                  <a:gd name="connsiteY4-262" fmla="*/ 0 h 2002971"/>
                  <a:gd name="connsiteX0-263" fmla="*/ 1221 w 2673855"/>
                  <a:gd name="connsiteY0-264" fmla="*/ 0 h 2002971"/>
                  <a:gd name="connsiteX1-265" fmla="*/ 1263963 w 2673855"/>
                  <a:gd name="connsiteY1-266" fmla="*/ 1915885 h 2002971"/>
                  <a:gd name="connsiteX2-267" fmla="*/ 1263964 w 2673855"/>
                  <a:gd name="connsiteY2-268" fmla="*/ 928914 h 2002971"/>
                  <a:gd name="connsiteX3-269" fmla="*/ 1263964 w 2673855"/>
                  <a:gd name="connsiteY3-270" fmla="*/ 2002971 h 2002971"/>
                  <a:gd name="connsiteX4-271" fmla="*/ 1221 w 2673855"/>
                  <a:gd name="connsiteY4-272" fmla="*/ 0 h 2002971"/>
                  <a:gd name="connsiteX0-273" fmla="*/ 2037 w 2674671"/>
                  <a:gd name="connsiteY0-274" fmla="*/ 0 h 2002987"/>
                  <a:gd name="connsiteX1-275" fmla="*/ 1264779 w 2674671"/>
                  <a:gd name="connsiteY1-276" fmla="*/ 1915885 h 2002987"/>
                  <a:gd name="connsiteX2-277" fmla="*/ 1264780 w 2674671"/>
                  <a:gd name="connsiteY2-278" fmla="*/ 928914 h 2002987"/>
                  <a:gd name="connsiteX3-279" fmla="*/ 1264780 w 2674671"/>
                  <a:gd name="connsiteY3-280" fmla="*/ 2002971 h 2002987"/>
                  <a:gd name="connsiteX4-281" fmla="*/ 2037 w 2674671"/>
                  <a:gd name="connsiteY4-282" fmla="*/ 0 h 2002987"/>
                  <a:gd name="connsiteX0-283" fmla="*/ 2106 w 2674740"/>
                  <a:gd name="connsiteY0-284" fmla="*/ 0 h 2002971"/>
                  <a:gd name="connsiteX1-285" fmla="*/ 1264848 w 2674740"/>
                  <a:gd name="connsiteY1-286" fmla="*/ 1915885 h 2002971"/>
                  <a:gd name="connsiteX2-287" fmla="*/ 1264849 w 2674740"/>
                  <a:gd name="connsiteY2-288" fmla="*/ 928914 h 2002971"/>
                  <a:gd name="connsiteX3-289" fmla="*/ 1264849 w 2674740"/>
                  <a:gd name="connsiteY3-290" fmla="*/ 2002971 h 2002971"/>
                  <a:gd name="connsiteX4-291" fmla="*/ 2106 w 2674740"/>
                  <a:gd name="connsiteY4-292" fmla="*/ 0 h 20029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41" y="connsiteY4-42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185390" y="3243716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3" name="Группа 12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8" name="Полилиния 17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  <a:gd name="connsiteX0-111" fmla="*/ 250838 w 2973173"/>
                    <a:gd name="connsiteY0-112" fmla="*/ 2324586 h 2324586"/>
                    <a:gd name="connsiteX1-113" fmla="*/ 2973173 w 2973173"/>
                    <a:gd name="connsiteY1-114" fmla="*/ 127486 h 2324586"/>
                    <a:gd name="connsiteX2-115" fmla="*/ 561988 w 2973173"/>
                    <a:gd name="connsiteY2-116" fmla="*/ 552936 h 2324586"/>
                    <a:gd name="connsiteX3-117" fmla="*/ 250838 w 2973173"/>
                    <a:gd name="connsiteY3-118" fmla="*/ 2324586 h 2324586"/>
                    <a:gd name="connsiteX0-119" fmla="*/ 250838 w 2973173"/>
                    <a:gd name="connsiteY0-120" fmla="*/ 2324586 h 2324586"/>
                    <a:gd name="connsiteX1-121" fmla="*/ 2973173 w 2973173"/>
                    <a:gd name="connsiteY1-122" fmla="*/ 127486 h 2324586"/>
                    <a:gd name="connsiteX2-123" fmla="*/ 561988 w 2973173"/>
                    <a:gd name="connsiteY2-124" fmla="*/ 552936 h 2324586"/>
                    <a:gd name="connsiteX3-125" fmla="*/ 250838 w 2973173"/>
                    <a:gd name="connsiteY3-126" fmla="*/ 2324586 h 2324586"/>
                    <a:gd name="connsiteX0-127" fmla="*/ 250838 w 2973173"/>
                    <a:gd name="connsiteY0-128" fmla="*/ 2324586 h 2324586"/>
                    <a:gd name="connsiteX1-129" fmla="*/ 2973173 w 2973173"/>
                    <a:gd name="connsiteY1-130" fmla="*/ 127486 h 2324586"/>
                    <a:gd name="connsiteX2-131" fmla="*/ 561988 w 2973173"/>
                    <a:gd name="connsiteY2-132" fmla="*/ 552936 h 2324586"/>
                    <a:gd name="connsiteX3-133" fmla="*/ 250838 w 2973173"/>
                    <a:gd name="connsiteY3-134" fmla="*/ 2324586 h 2324586"/>
                    <a:gd name="connsiteX0-135" fmla="*/ 250838 w 2973173"/>
                    <a:gd name="connsiteY0-136" fmla="*/ 2324586 h 2324586"/>
                    <a:gd name="connsiteX1-137" fmla="*/ 2973173 w 2973173"/>
                    <a:gd name="connsiteY1-138" fmla="*/ 127486 h 2324586"/>
                    <a:gd name="connsiteX2-139" fmla="*/ 561988 w 2973173"/>
                    <a:gd name="connsiteY2-140" fmla="*/ 552936 h 2324586"/>
                    <a:gd name="connsiteX3-141" fmla="*/ 250838 w 2973173"/>
                    <a:gd name="connsiteY3-142" fmla="*/ 2324586 h 232458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4" name="Группа 13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6" name="Полилиния 15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7" name="Полилиния 16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  <a:gd name="connsiteX0-111" fmla="*/ 250838 w 2973173"/>
                    <a:gd name="connsiteY0-112" fmla="*/ 2324586 h 2324586"/>
                    <a:gd name="connsiteX1-113" fmla="*/ 2973173 w 2973173"/>
                    <a:gd name="connsiteY1-114" fmla="*/ 127486 h 2324586"/>
                    <a:gd name="connsiteX2-115" fmla="*/ 561988 w 2973173"/>
                    <a:gd name="connsiteY2-116" fmla="*/ 552936 h 2324586"/>
                    <a:gd name="connsiteX3-117" fmla="*/ 250838 w 2973173"/>
                    <a:gd name="connsiteY3-118" fmla="*/ 2324586 h 2324586"/>
                    <a:gd name="connsiteX0-119" fmla="*/ 250838 w 2973173"/>
                    <a:gd name="connsiteY0-120" fmla="*/ 2324586 h 2324586"/>
                    <a:gd name="connsiteX1-121" fmla="*/ 2973173 w 2973173"/>
                    <a:gd name="connsiteY1-122" fmla="*/ 127486 h 2324586"/>
                    <a:gd name="connsiteX2-123" fmla="*/ 561988 w 2973173"/>
                    <a:gd name="connsiteY2-124" fmla="*/ 552936 h 2324586"/>
                    <a:gd name="connsiteX3-125" fmla="*/ 250838 w 2973173"/>
                    <a:gd name="connsiteY3-126" fmla="*/ 2324586 h 2324586"/>
                    <a:gd name="connsiteX0-127" fmla="*/ 250838 w 2973173"/>
                    <a:gd name="connsiteY0-128" fmla="*/ 2324586 h 2324586"/>
                    <a:gd name="connsiteX1-129" fmla="*/ 2973173 w 2973173"/>
                    <a:gd name="connsiteY1-130" fmla="*/ 127486 h 2324586"/>
                    <a:gd name="connsiteX2-131" fmla="*/ 561988 w 2973173"/>
                    <a:gd name="connsiteY2-132" fmla="*/ 552936 h 2324586"/>
                    <a:gd name="connsiteX3-133" fmla="*/ 250838 w 2973173"/>
                    <a:gd name="connsiteY3-134" fmla="*/ 2324586 h 2324586"/>
                    <a:gd name="connsiteX0-135" fmla="*/ 250838 w 2973173"/>
                    <a:gd name="connsiteY0-136" fmla="*/ 2324586 h 2324586"/>
                    <a:gd name="connsiteX1-137" fmla="*/ 2973173 w 2973173"/>
                    <a:gd name="connsiteY1-138" fmla="*/ 127486 h 2324586"/>
                    <a:gd name="connsiteX2-139" fmla="*/ 561988 w 2973173"/>
                    <a:gd name="connsiteY2-140" fmla="*/ 552936 h 2324586"/>
                    <a:gd name="connsiteX3-141" fmla="*/ 250838 w 2973173"/>
                    <a:gd name="connsiteY3-142" fmla="*/ 2324586 h 232458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5" name="Полилиния 14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-1" fmla="*/ 0 w 1009650"/>
                  <a:gd name="connsiteY0-2" fmla="*/ 857250 h 857250"/>
                  <a:gd name="connsiteX1-3" fmla="*/ 1009650 w 1009650"/>
                  <a:gd name="connsiteY1-4" fmla="*/ 285750 h 857250"/>
                  <a:gd name="connsiteX2-5" fmla="*/ 209550 w 1009650"/>
                  <a:gd name="connsiteY2-6" fmla="*/ 0 h 857250"/>
                  <a:gd name="connsiteX3" fmla="*/ 0 w 1009650"/>
                  <a:gd name="connsiteY3" fmla="*/ 857250 h 857250"/>
                  <a:gd name="connsiteX0-7" fmla="*/ 195726 w 1205376"/>
                  <a:gd name="connsiteY0-8" fmla="*/ 857250 h 857250"/>
                  <a:gd name="connsiteX1-9" fmla="*/ 1205376 w 1205376"/>
                  <a:gd name="connsiteY1-10" fmla="*/ 285750 h 857250"/>
                  <a:gd name="connsiteX2-11" fmla="*/ 405276 w 1205376"/>
                  <a:gd name="connsiteY2-12" fmla="*/ 0 h 857250"/>
                  <a:gd name="connsiteX3-13" fmla="*/ 195726 w 1205376"/>
                  <a:gd name="connsiteY3-14" fmla="*/ 857250 h 857250"/>
                  <a:gd name="connsiteX0-15" fmla="*/ 195726 w 1205376"/>
                  <a:gd name="connsiteY0-16" fmla="*/ 857250 h 857250"/>
                  <a:gd name="connsiteX1-17" fmla="*/ 1205376 w 1205376"/>
                  <a:gd name="connsiteY1-18" fmla="*/ 285750 h 857250"/>
                  <a:gd name="connsiteX2-19" fmla="*/ 405276 w 1205376"/>
                  <a:gd name="connsiteY2-20" fmla="*/ 0 h 857250"/>
                  <a:gd name="connsiteX3-21" fmla="*/ 195726 w 1205376"/>
                  <a:gd name="connsiteY3-22" fmla="*/ 857250 h 857250"/>
                  <a:gd name="connsiteX0-23" fmla="*/ 258839 w 1268489"/>
                  <a:gd name="connsiteY0-24" fmla="*/ 870320 h 870320"/>
                  <a:gd name="connsiteX1-25" fmla="*/ 1268489 w 1268489"/>
                  <a:gd name="connsiteY1-26" fmla="*/ 298820 h 870320"/>
                  <a:gd name="connsiteX2-27" fmla="*/ 468389 w 1268489"/>
                  <a:gd name="connsiteY2-28" fmla="*/ 13070 h 870320"/>
                  <a:gd name="connsiteX3-29" fmla="*/ 258839 w 1268489"/>
                  <a:gd name="connsiteY3-30" fmla="*/ 870320 h 870320"/>
                  <a:gd name="connsiteX0-31" fmla="*/ 258839 w 2197403"/>
                  <a:gd name="connsiteY0-32" fmla="*/ 2197100 h 2197100"/>
                  <a:gd name="connsiteX1-33" fmla="*/ 2197403 w 2197403"/>
                  <a:gd name="connsiteY1-34" fmla="*/ 0 h 2197100"/>
                  <a:gd name="connsiteX2-35" fmla="*/ 468389 w 2197403"/>
                  <a:gd name="connsiteY2-36" fmla="*/ 1339850 h 2197100"/>
                  <a:gd name="connsiteX3-37" fmla="*/ 258839 w 2197403"/>
                  <a:gd name="connsiteY3-38" fmla="*/ 2197100 h 2197100"/>
                  <a:gd name="connsiteX0-39" fmla="*/ 504279 w 2442843"/>
                  <a:gd name="connsiteY0-40" fmla="*/ 2197100 h 2197100"/>
                  <a:gd name="connsiteX1-41" fmla="*/ 2442843 w 2442843"/>
                  <a:gd name="connsiteY1-42" fmla="*/ 0 h 2197100"/>
                  <a:gd name="connsiteX2-43" fmla="*/ 205829 w 2442843"/>
                  <a:gd name="connsiteY2-44" fmla="*/ 381907 h 2197100"/>
                  <a:gd name="connsiteX3-45" fmla="*/ 504279 w 2442843"/>
                  <a:gd name="connsiteY3-46" fmla="*/ 2197100 h 2197100"/>
                  <a:gd name="connsiteX0-47" fmla="*/ 504279 w 2442843"/>
                  <a:gd name="connsiteY0-48" fmla="*/ 2197100 h 2197100"/>
                  <a:gd name="connsiteX1-49" fmla="*/ 2442843 w 2442843"/>
                  <a:gd name="connsiteY1-50" fmla="*/ 0 h 2197100"/>
                  <a:gd name="connsiteX2-51" fmla="*/ 205829 w 2442843"/>
                  <a:gd name="connsiteY2-52" fmla="*/ 381907 h 2197100"/>
                  <a:gd name="connsiteX3-53" fmla="*/ 504279 w 2442843"/>
                  <a:gd name="connsiteY3-54" fmla="*/ 2197100 h 2197100"/>
                  <a:gd name="connsiteX0-55" fmla="*/ 542621 w 2481185"/>
                  <a:gd name="connsiteY0-56" fmla="*/ 2197100 h 2197100"/>
                  <a:gd name="connsiteX1-57" fmla="*/ 2481185 w 2481185"/>
                  <a:gd name="connsiteY1-58" fmla="*/ 0 h 2197100"/>
                  <a:gd name="connsiteX2-59" fmla="*/ 244171 w 2481185"/>
                  <a:gd name="connsiteY2-60" fmla="*/ 381907 h 2197100"/>
                  <a:gd name="connsiteX3-61" fmla="*/ 542621 w 2481185"/>
                  <a:gd name="connsiteY3-62" fmla="*/ 2197100 h 2197100"/>
                  <a:gd name="connsiteX0-63" fmla="*/ 542621 w 2742442"/>
                  <a:gd name="connsiteY0-64" fmla="*/ 2047245 h 2047245"/>
                  <a:gd name="connsiteX1-65" fmla="*/ 2742442 w 2742442"/>
                  <a:gd name="connsiteY1-66" fmla="*/ 53345 h 2047245"/>
                  <a:gd name="connsiteX2-67" fmla="*/ 244171 w 2742442"/>
                  <a:gd name="connsiteY2-68" fmla="*/ 232052 h 2047245"/>
                  <a:gd name="connsiteX3-69" fmla="*/ 542621 w 2742442"/>
                  <a:gd name="connsiteY3-70" fmla="*/ 2047245 h 2047245"/>
                  <a:gd name="connsiteX0-71" fmla="*/ 542621 w 2742442"/>
                  <a:gd name="connsiteY0-72" fmla="*/ 2047245 h 2047245"/>
                  <a:gd name="connsiteX1-73" fmla="*/ 2742442 w 2742442"/>
                  <a:gd name="connsiteY1-74" fmla="*/ 53345 h 2047245"/>
                  <a:gd name="connsiteX2-75" fmla="*/ 244171 w 2742442"/>
                  <a:gd name="connsiteY2-76" fmla="*/ 232052 h 2047245"/>
                  <a:gd name="connsiteX3-77" fmla="*/ 542621 w 2742442"/>
                  <a:gd name="connsiteY3-78" fmla="*/ 2047245 h 2047245"/>
                  <a:gd name="connsiteX0-79" fmla="*/ 849722 w 3049543"/>
                  <a:gd name="connsiteY0-80" fmla="*/ 2087856 h 2087856"/>
                  <a:gd name="connsiteX1-81" fmla="*/ 3049543 w 3049543"/>
                  <a:gd name="connsiteY1-82" fmla="*/ 93956 h 2087856"/>
                  <a:gd name="connsiteX2-83" fmla="*/ 159386 w 3049543"/>
                  <a:gd name="connsiteY2-84" fmla="*/ 214606 h 2087856"/>
                  <a:gd name="connsiteX3-85" fmla="*/ 849722 w 3049543"/>
                  <a:gd name="connsiteY3-86" fmla="*/ 2087856 h 2087856"/>
                  <a:gd name="connsiteX0-87" fmla="*/ 849722 w 3049543"/>
                  <a:gd name="connsiteY0-88" fmla="*/ 2222476 h 2222476"/>
                  <a:gd name="connsiteX1-89" fmla="*/ 3049543 w 3049543"/>
                  <a:gd name="connsiteY1-90" fmla="*/ 228576 h 2222476"/>
                  <a:gd name="connsiteX2-91" fmla="*/ 159386 w 3049543"/>
                  <a:gd name="connsiteY2-92" fmla="*/ 349226 h 2222476"/>
                  <a:gd name="connsiteX3-93" fmla="*/ 849722 w 3049543"/>
                  <a:gd name="connsiteY3-94" fmla="*/ 2222476 h 2222476"/>
                  <a:gd name="connsiteX0-95" fmla="*/ 457570 w 3179905"/>
                  <a:gd name="connsiteY0-96" fmla="*/ 2425676 h 2425676"/>
                  <a:gd name="connsiteX1-97" fmla="*/ 3179905 w 3179905"/>
                  <a:gd name="connsiteY1-98" fmla="*/ 228576 h 2425676"/>
                  <a:gd name="connsiteX2-99" fmla="*/ 289748 w 3179905"/>
                  <a:gd name="connsiteY2-100" fmla="*/ 349226 h 2425676"/>
                  <a:gd name="connsiteX3-101" fmla="*/ 457570 w 3179905"/>
                  <a:gd name="connsiteY3-102" fmla="*/ 2425676 h 2425676"/>
                  <a:gd name="connsiteX0-103" fmla="*/ 457570 w 3179905"/>
                  <a:gd name="connsiteY0-104" fmla="*/ 2425676 h 2425676"/>
                  <a:gd name="connsiteX1-105" fmla="*/ 3179905 w 3179905"/>
                  <a:gd name="connsiteY1-106" fmla="*/ 228576 h 2425676"/>
                  <a:gd name="connsiteX2-107" fmla="*/ 289748 w 3179905"/>
                  <a:gd name="connsiteY2-108" fmla="*/ 349226 h 2425676"/>
                  <a:gd name="connsiteX3-109" fmla="*/ 457570 w 3179905"/>
                  <a:gd name="connsiteY3-110" fmla="*/ 2425676 h 2425676"/>
                  <a:gd name="connsiteX0-111" fmla="*/ 250838 w 2973173"/>
                  <a:gd name="connsiteY0-112" fmla="*/ 2324586 h 2324586"/>
                  <a:gd name="connsiteX1-113" fmla="*/ 2973173 w 2973173"/>
                  <a:gd name="connsiteY1-114" fmla="*/ 127486 h 2324586"/>
                  <a:gd name="connsiteX2-115" fmla="*/ 561988 w 2973173"/>
                  <a:gd name="connsiteY2-116" fmla="*/ 552936 h 2324586"/>
                  <a:gd name="connsiteX3-117" fmla="*/ 250838 w 2973173"/>
                  <a:gd name="connsiteY3-118" fmla="*/ 2324586 h 2324586"/>
                  <a:gd name="connsiteX0-119" fmla="*/ 250838 w 2973173"/>
                  <a:gd name="connsiteY0-120" fmla="*/ 2324586 h 2324586"/>
                  <a:gd name="connsiteX1-121" fmla="*/ 2973173 w 2973173"/>
                  <a:gd name="connsiteY1-122" fmla="*/ 127486 h 2324586"/>
                  <a:gd name="connsiteX2-123" fmla="*/ 561988 w 2973173"/>
                  <a:gd name="connsiteY2-124" fmla="*/ 552936 h 2324586"/>
                  <a:gd name="connsiteX3-125" fmla="*/ 250838 w 2973173"/>
                  <a:gd name="connsiteY3-126" fmla="*/ 2324586 h 2324586"/>
                  <a:gd name="connsiteX0-127" fmla="*/ 250838 w 2973173"/>
                  <a:gd name="connsiteY0-128" fmla="*/ 2324586 h 2324586"/>
                  <a:gd name="connsiteX1-129" fmla="*/ 2973173 w 2973173"/>
                  <a:gd name="connsiteY1-130" fmla="*/ 127486 h 2324586"/>
                  <a:gd name="connsiteX2-131" fmla="*/ 561988 w 2973173"/>
                  <a:gd name="connsiteY2-132" fmla="*/ 552936 h 2324586"/>
                  <a:gd name="connsiteX3-133" fmla="*/ 250838 w 2973173"/>
                  <a:gd name="connsiteY3-134" fmla="*/ 2324586 h 2324586"/>
                  <a:gd name="connsiteX0-135" fmla="*/ 250838 w 2973173"/>
                  <a:gd name="connsiteY0-136" fmla="*/ 2324586 h 2324586"/>
                  <a:gd name="connsiteX1-137" fmla="*/ 2973173 w 2973173"/>
                  <a:gd name="connsiteY1-138" fmla="*/ 127486 h 2324586"/>
                  <a:gd name="connsiteX2-139" fmla="*/ 561988 w 2973173"/>
                  <a:gd name="connsiteY2-140" fmla="*/ 552936 h 2324586"/>
                  <a:gd name="connsiteX3-141" fmla="*/ 250838 w 2973173"/>
                  <a:gd name="connsiteY3-142" fmla="*/ 2324586 h 2324586"/>
                  <a:gd name="connsiteX0-143" fmla="*/ 250838 w 2973173"/>
                  <a:gd name="connsiteY0-144" fmla="*/ 2324586 h 2324586"/>
                  <a:gd name="connsiteX1-145" fmla="*/ 2973173 w 2973173"/>
                  <a:gd name="connsiteY1-146" fmla="*/ 127486 h 2324586"/>
                  <a:gd name="connsiteX2-147" fmla="*/ 561988 w 2973173"/>
                  <a:gd name="connsiteY2-148" fmla="*/ 552936 h 2324586"/>
                  <a:gd name="connsiteX3-149" fmla="*/ 250838 w 2973173"/>
                  <a:gd name="connsiteY3-150" fmla="*/ 2324586 h 23245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13" y="connsiteY3-14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3" y="44624"/>
            <a:ext cx="6060035" cy="122413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948" y="2231840"/>
            <a:ext cx="8229600" cy="4234233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grpSp>
        <p:nvGrpSpPr>
          <p:cNvPr id="27" name="Группа 26"/>
          <p:cNvGrpSpPr/>
          <p:nvPr userDrawn="1"/>
        </p:nvGrpSpPr>
        <p:grpSpPr>
          <a:xfrm rot="7987570">
            <a:off x="2709199" y="6420659"/>
            <a:ext cx="307901" cy="450659"/>
            <a:chOff x="2857488" y="4883951"/>
            <a:chExt cx="571504" cy="903297"/>
          </a:xfrm>
        </p:grpSpPr>
        <p:sp>
          <p:nvSpPr>
            <p:cNvPr id="28" name="Овал 27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>
              <a:stCxn id="29" idx="0"/>
              <a:endCxn id="29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Овал 30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 userDrawn="1"/>
        </p:nvGrpSpPr>
        <p:grpSpPr>
          <a:xfrm rot="13759740">
            <a:off x="128706" y="6346842"/>
            <a:ext cx="307901" cy="450659"/>
            <a:chOff x="2857488" y="4883951"/>
            <a:chExt cx="571504" cy="903297"/>
          </a:xfrm>
        </p:grpSpPr>
        <p:sp>
          <p:nvSpPr>
            <p:cNvPr id="41" name="Овал 40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3" name="Прямая соединительная линия 42"/>
            <p:cNvCxnSpPr>
              <a:stCxn id="42" idx="0"/>
              <a:endCxn id="42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Овал 43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 userDrawn="1"/>
        </p:nvGrpSpPr>
        <p:grpSpPr>
          <a:xfrm rot="4965394">
            <a:off x="8589021" y="104103"/>
            <a:ext cx="307901" cy="450659"/>
            <a:chOff x="2857488" y="4883951"/>
            <a:chExt cx="571504" cy="903297"/>
          </a:xfrm>
        </p:grpSpPr>
        <p:sp>
          <p:nvSpPr>
            <p:cNvPr id="54" name="Овал 53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6" name="Прямая соединительная линия 55"/>
            <p:cNvCxnSpPr>
              <a:stCxn id="55" idx="0"/>
              <a:endCxn id="55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Овал 56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-89897" y="-27384"/>
            <a:ext cx="9298389" cy="8086773"/>
            <a:chOff x="-89897" y="0"/>
            <a:chExt cx="9298389" cy="8086773"/>
          </a:xfrm>
        </p:grpSpPr>
        <p:sp>
          <p:nvSpPr>
            <p:cNvPr id="8" name="Полилиния 7"/>
            <p:cNvSpPr/>
            <p:nvPr/>
          </p:nvSpPr>
          <p:spPr>
            <a:xfrm flipV="1">
              <a:off x="-36512" y="4592248"/>
              <a:ext cx="9245004" cy="2381122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-1" fmla="*/ 0 w 9144000"/>
                <a:gd name="connsiteY0-2" fmla="*/ 1579418 h 2161309"/>
                <a:gd name="connsiteX1-3" fmla="*/ 10391 w 9144000"/>
                <a:gd name="connsiteY1-4" fmla="*/ 1194954 h 2161309"/>
                <a:gd name="connsiteX2-5" fmla="*/ 9144000 w 9144000"/>
                <a:gd name="connsiteY2-6" fmla="*/ 0 h 2161309"/>
                <a:gd name="connsiteX3-7" fmla="*/ 9133609 w 9144000"/>
                <a:gd name="connsiteY3-8" fmla="*/ 550718 h 2161309"/>
                <a:gd name="connsiteX4-9" fmla="*/ 3564082 w 9144000"/>
                <a:gd name="connsiteY4-10" fmla="*/ 2161309 h 2161309"/>
                <a:gd name="connsiteX5-11" fmla="*/ 0 w 9144000"/>
                <a:gd name="connsiteY5-12" fmla="*/ 1579418 h 2161309"/>
                <a:gd name="connsiteX0-13" fmla="*/ 0 w 9144000"/>
                <a:gd name="connsiteY0-14" fmla="*/ 1579418 h 2161845"/>
                <a:gd name="connsiteX1-15" fmla="*/ 10391 w 9144000"/>
                <a:gd name="connsiteY1-16" fmla="*/ 1194954 h 2161845"/>
                <a:gd name="connsiteX2-17" fmla="*/ 9144000 w 9144000"/>
                <a:gd name="connsiteY2-18" fmla="*/ 0 h 2161845"/>
                <a:gd name="connsiteX3-19" fmla="*/ 9133609 w 9144000"/>
                <a:gd name="connsiteY3-20" fmla="*/ 550718 h 2161845"/>
                <a:gd name="connsiteX4-21" fmla="*/ 3564082 w 9144000"/>
                <a:gd name="connsiteY4-22" fmla="*/ 2161309 h 2161845"/>
                <a:gd name="connsiteX5-23" fmla="*/ 0 w 9144000"/>
                <a:gd name="connsiteY5-24" fmla="*/ 1579418 h 2161845"/>
                <a:gd name="connsiteX0-25" fmla="*/ 0 w 9144000"/>
                <a:gd name="connsiteY0-26" fmla="*/ 1579418 h 2161845"/>
                <a:gd name="connsiteX1-27" fmla="*/ 10391 w 9144000"/>
                <a:gd name="connsiteY1-28" fmla="*/ 1194954 h 2161845"/>
                <a:gd name="connsiteX2-29" fmla="*/ 9144000 w 9144000"/>
                <a:gd name="connsiteY2-30" fmla="*/ 0 h 2161845"/>
                <a:gd name="connsiteX3-31" fmla="*/ 9133609 w 9144000"/>
                <a:gd name="connsiteY3-32" fmla="*/ 550718 h 2161845"/>
                <a:gd name="connsiteX4-33" fmla="*/ 3564082 w 9144000"/>
                <a:gd name="connsiteY4-34" fmla="*/ 2161309 h 2161845"/>
                <a:gd name="connsiteX5-35" fmla="*/ 0 w 9144000"/>
                <a:gd name="connsiteY5-36" fmla="*/ 1579418 h 2161845"/>
                <a:gd name="connsiteX0-37" fmla="*/ 0 w 9144000"/>
                <a:gd name="connsiteY0-38" fmla="*/ 1579418 h 2161845"/>
                <a:gd name="connsiteX1-39" fmla="*/ 10391 w 9144000"/>
                <a:gd name="connsiteY1-40" fmla="*/ 1194954 h 2161845"/>
                <a:gd name="connsiteX2-41" fmla="*/ 9144000 w 9144000"/>
                <a:gd name="connsiteY2-42" fmla="*/ 0 h 2161845"/>
                <a:gd name="connsiteX3-43" fmla="*/ 9133609 w 9144000"/>
                <a:gd name="connsiteY3-44" fmla="*/ 550718 h 2161845"/>
                <a:gd name="connsiteX4-45" fmla="*/ 3564082 w 9144000"/>
                <a:gd name="connsiteY4-46" fmla="*/ 2161309 h 2161845"/>
                <a:gd name="connsiteX5-47" fmla="*/ 0 w 9144000"/>
                <a:gd name="connsiteY5-48" fmla="*/ 1579418 h 2161845"/>
                <a:gd name="connsiteX0-49" fmla="*/ 0 w 9144000"/>
                <a:gd name="connsiteY0-50" fmla="*/ 1579418 h 2276079"/>
                <a:gd name="connsiteX1-51" fmla="*/ 10391 w 9144000"/>
                <a:gd name="connsiteY1-52" fmla="*/ 1194954 h 2276079"/>
                <a:gd name="connsiteX2-53" fmla="*/ 9144000 w 9144000"/>
                <a:gd name="connsiteY2-54" fmla="*/ 0 h 2276079"/>
                <a:gd name="connsiteX3-55" fmla="*/ 9133609 w 9144000"/>
                <a:gd name="connsiteY3-56" fmla="*/ 550718 h 2276079"/>
                <a:gd name="connsiteX4-57" fmla="*/ 3574473 w 9144000"/>
                <a:gd name="connsiteY4-58" fmla="*/ 2275609 h 2276079"/>
                <a:gd name="connsiteX5-59" fmla="*/ 0 w 9144000"/>
                <a:gd name="connsiteY5-60" fmla="*/ 1579418 h 2276079"/>
                <a:gd name="connsiteX0-61" fmla="*/ 0 w 9144000"/>
                <a:gd name="connsiteY0-62" fmla="*/ 1579418 h 2234538"/>
                <a:gd name="connsiteX1-63" fmla="*/ 10391 w 9144000"/>
                <a:gd name="connsiteY1-64" fmla="*/ 1194954 h 2234538"/>
                <a:gd name="connsiteX2-65" fmla="*/ 9144000 w 9144000"/>
                <a:gd name="connsiteY2-66" fmla="*/ 0 h 2234538"/>
                <a:gd name="connsiteX3-67" fmla="*/ 9133609 w 9144000"/>
                <a:gd name="connsiteY3-68" fmla="*/ 550718 h 2234538"/>
                <a:gd name="connsiteX4-69" fmla="*/ 3418609 w 9144000"/>
                <a:gd name="connsiteY4-70" fmla="*/ 2234046 h 2234538"/>
                <a:gd name="connsiteX5-71" fmla="*/ 0 w 9144000"/>
                <a:gd name="connsiteY5-72" fmla="*/ 1579418 h 22345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65100" dist="1270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42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 rot="15296644" flipV="1">
              <a:off x="2494221" y="1711164"/>
              <a:ext cx="3791491" cy="8959727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-1" fmla="*/ 1418094 w 1418094"/>
                <a:gd name="connsiteY0-2" fmla="*/ 10391 h 6889173"/>
                <a:gd name="connsiteX1-3" fmla="*/ 1324575 w 1418094"/>
                <a:gd name="connsiteY1-4" fmla="*/ 0 h 6889173"/>
                <a:gd name="connsiteX2-5" fmla="*/ 316657 w 1418094"/>
                <a:gd name="connsiteY2-6" fmla="*/ 5081155 h 6889173"/>
                <a:gd name="connsiteX3-7" fmla="*/ 929721 w 1418094"/>
                <a:gd name="connsiteY3-8" fmla="*/ 6889173 h 6889173"/>
                <a:gd name="connsiteX4-9" fmla="*/ 981675 w 1418094"/>
                <a:gd name="connsiteY4-10" fmla="*/ 6889173 h 6889173"/>
                <a:gd name="connsiteX5-11" fmla="*/ 784248 w 1418094"/>
                <a:gd name="connsiteY5-12" fmla="*/ 4073237 h 6889173"/>
                <a:gd name="connsiteX6-13" fmla="*/ 1418094 w 1418094"/>
                <a:gd name="connsiteY6-14" fmla="*/ 10391 h 6889173"/>
                <a:gd name="connsiteX0-15" fmla="*/ 1543718 w 1543718"/>
                <a:gd name="connsiteY0-16" fmla="*/ 10391 h 6889173"/>
                <a:gd name="connsiteX1-17" fmla="*/ 1450199 w 1543718"/>
                <a:gd name="connsiteY1-18" fmla="*/ 0 h 6889173"/>
                <a:gd name="connsiteX2-19" fmla="*/ 442281 w 1543718"/>
                <a:gd name="connsiteY2-20" fmla="*/ 5081155 h 6889173"/>
                <a:gd name="connsiteX3-21" fmla="*/ 1055345 w 1543718"/>
                <a:gd name="connsiteY3-22" fmla="*/ 6889173 h 6889173"/>
                <a:gd name="connsiteX4-23" fmla="*/ 1107299 w 1543718"/>
                <a:gd name="connsiteY4-24" fmla="*/ 6889173 h 6889173"/>
                <a:gd name="connsiteX5-25" fmla="*/ 909872 w 1543718"/>
                <a:gd name="connsiteY5-26" fmla="*/ 4073237 h 6889173"/>
                <a:gd name="connsiteX6-27" fmla="*/ 1543718 w 1543718"/>
                <a:gd name="connsiteY6-28" fmla="*/ 10391 h 6889173"/>
                <a:gd name="connsiteX0-29" fmla="*/ 1543718 w 1543718"/>
                <a:gd name="connsiteY0-30" fmla="*/ 10391 h 6889173"/>
                <a:gd name="connsiteX1-31" fmla="*/ 1450199 w 1543718"/>
                <a:gd name="connsiteY1-32" fmla="*/ 0 h 6889173"/>
                <a:gd name="connsiteX2-33" fmla="*/ 442281 w 1543718"/>
                <a:gd name="connsiteY2-34" fmla="*/ 5081155 h 6889173"/>
                <a:gd name="connsiteX3-35" fmla="*/ 1055345 w 1543718"/>
                <a:gd name="connsiteY3-36" fmla="*/ 6889173 h 6889173"/>
                <a:gd name="connsiteX4-37" fmla="*/ 1107299 w 1543718"/>
                <a:gd name="connsiteY4-38" fmla="*/ 6889173 h 6889173"/>
                <a:gd name="connsiteX5-39" fmla="*/ 909872 w 1543718"/>
                <a:gd name="connsiteY5-40" fmla="*/ 4073237 h 6889173"/>
                <a:gd name="connsiteX6-41" fmla="*/ 1543718 w 1543718"/>
                <a:gd name="connsiteY6-42" fmla="*/ 10391 h 6889173"/>
                <a:gd name="connsiteX0-43" fmla="*/ 1543718 w 1543718"/>
                <a:gd name="connsiteY0-44" fmla="*/ 10391 h 6889173"/>
                <a:gd name="connsiteX1-45" fmla="*/ 1450199 w 1543718"/>
                <a:gd name="connsiteY1-46" fmla="*/ 0 h 6889173"/>
                <a:gd name="connsiteX2-47" fmla="*/ 442281 w 1543718"/>
                <a:gd name="connsiteY2-48" fmla="*/ 5081155 h 6889173"/>
                <a:gd name="connsiteX3-49" fmla="*/ 1055345 w 1543718"/>
                <a:gd name="connsiteY3-50" fmla="*/ 6889173 h 6889173"/>
                <a:gd name="connsiteX4-51" fmla="*/ 1107299 w 1543718"/>
                <a:gd name="connsiteY4-52" fmla="*/ 6889173 h 6889173"/>
                <a:gd name="connsiteX5-53" fmla="*/ 909872 w 1543718"/>
                <a:gd name="connsiteY5-54" fmla="*/ 4073237 h 6889173"/>
                <a:gd name="connsiteX6-55" fmla="*/ 1543718 w 1543718"/>
                <a:gd name="connsiteY6-56" fmla="*/ 10391 h 6889173"/>
                <a:gd name="connsiteX0-57" fmla="*/ 1543718 w 1543718"/>
                <a:gd name="connsiteY0-58" fmla="*/ 10391 h 6889173"/>
                <a:gd name="connsiteX1-59" fmla="*/ 1450199 w 1543718"/>
                <a:gd name="connsiteY1-60" fmla="*/ 0 h 6889173"/>
                <a:gd name="connsiteX2-61" fmla="*/ 442281 w 1543718"/>
                <a:gd name="connsiteY2-62" fmla="*/ 5081155 h 6889173"/>
                <a:gd name="connsiteX3-63" fmla="*/ 1055345 w 1543718"/>
                <a:gd name="connsiteY3-64" fmla="*/ 6889173 h 6889173"/>
                <a:gd name="connsiteX4-65" fmla="*/ 1107299 w 1543718"/>
                <a:gd name="connsiteY4-66" fmla="*/ 6889173 h 6889173"/>
                <a:gd name="connsiteX5-67" fmla="*/ 909872 w 1543718"/>
                <a:gd name="connsiteY5-68" fmla="*/ 4073237 h 6889173"/>
                <a:gd name="connsiteX6-69" fmla="*/ 1543718 w 1543718"/>
                <a:gd name="connsiteY6-70" fmla="*/ 10391 h 6889173"/>
                <a:gd name="connsiteX0-71" fmla="*/ 1543718 w 1543718"/>
                <a:gd name="connsiteY0-72" fmla="*/ 10391 h 6889173"/>
                <a:gd name="connsiteX1-73" fmla="*/ 1450199 w 1543718"/>
                <a:gd name="connsiteY1-74" fmla="*/ 0 h 6889173"/>
                <a:gd name="connsiteX2-75" fmla="*/ 442281 w 1543718"/>
                <a:gd name="connsiteY2-76" fmla="*/ 5081155 h 6889173"/>
                <a:gd name="connsiteX3-77" fmla="*/ 1055345 w 1543718"/>
                <a:gd name="connsiteY3-78" fmla="*/ 6889173 h 6889173"/>
                <a:gd name="connsiteX4-79" fmla="*/ 1107299 w 1543718"/>
                <a:gd name="connsiteY4-80" fmla="*/ 6889173 h 6889173"/>
                <a:gd name="connsiteX5-81" fmla="*/ 909872 w 1543718"/>
                <a:gd name="connsiteY5-82" fmla="*/ 4073237 h 6889173"/>
                <a:gd name="connsiteX6-83" fmla="*/ 1543718 w 1543718"/>
                <a:gd name="connsiteY6-84" fmla="*/ 10391 h 6889173"/>
                <a:gd name="connsiteX0-85" fmla="*/ 1543718 w 1543718"/>
                <a:gd name="connsiteY0-86" fmla="*/ 10391 h 6889173"/>
                <a:gd name="connsiteX1-87" fmla="*/ 1450199 w 1543718"/>
                <a:gd name="connsiteY1-88" fmla="*/ 0 h 6889173"/>
                <a:gd name="connsiteX2-89" fmla="*/ 442281 w 1543718"/>
                <a:gd name="connsiteY2-90" fmla="*/ 5081155 h 6889173"/>
                <a:gd name="connsiteX3-91" fmla="*/ 1055345 w 1543718"/>
                <a:gd name="connsiteY3-92" fmla="*/ 6889173 h 6889173"/>
                <a:gd name="connsiteX4-93" fmla="*/ 1107299 w 1543718"/>
                <a:gd name="connsiteY4-94" fmla="*/ 6889173 h 6889173"/>
                <a:gd name="connsiteX5-95" fmla="*/ 909872 w 1543718"/>
                <a:gd name="connsiteY5-96" fmla="*/ 4073237 h 6889173"/>
                <a:gd name="connsiteX6-97" fmla="*/ 1543718 w 1543718"/>
                <a:gd name="connsiteY6-98" fmla="*/ 10391 h 6889173"/>
                <a:gd name="connsiteX0-99" fmla="*/ 1543718 w 1543718"/>
                <a:gd name="connsiteY0-100" fmla="*/ 10391 h 6889173"/>
                <a:gd name="connsiteX1-101" fmla="*/ 1450199 w 1543718"/>
                <a:gd name="connsiteY1-102" fmla="*/ 0 h 6889173"/>
                <a:gd name="connsiteX2-103" fmla="*/ 442281 w 1543718"/>
                <a:gd name="connsiteY2-104" fmla="*/ 5081155 h 6889173"/>
                <a:gd name="connsiteX3-105" fmla="*/ 1055345 w 1543718"/>
                <a:gd name="connsiteY3-106" fmla="*/ 6889173 h 6889173"/>
                <a:gd name="connsiteX4-107" fmla="*/ 1107299 w 1543718"/>
                <a:gd name="connsiteY4-108" fmla="*/ 6889173 h 6889173"/>
                <a:gd name="connsiteX5-109" fmla="*/ 909872 w 1543718"/>
                <a:gd name="connsiteY5-110" fmla="*/ 4073237 h 6889173"/>
                <a:gd name="connsiteX6-111" fmla="*/ 1543718 w 1543718"/>
                <a:gd name="connsiteY6-112" fmla="*/ 10391 h 6889173"/>
                <a:gd name="connsiteX0-113" fmla="*/ 1543718 w 1668296"/>
                <a:gd name="connsiteY0-114" fmla="*/ 10391 h 6889173"/>
                <a:gd name="connsiteX1-115" fmla="*/ 1450199 w 1668296"/>
                <a:gd name="connsiteY1-116" fmla="*/ 0 h 6889173"/>
                <a:gd name="connsiteX2-117" fmla="*/ 442281 w 1668296"/>
                <a:gd name="connsiteY2-118" fmla="*/ 5081155 h 6889173"/>
                <a:gd name="connsiteX3-119" fmla="*/ 1055345 w 1668296"/>
                <a:gd name="connsiteY3-120" fmla="*/ 6889173 h 6889173"/>
                <a:gd name="connsiteX4-121" fmla="*/ 1107299 w 1668296"/>
                <a:gd name="connsiteY4-122" fmla="*/ 6889173 h 6889173"/>
                <a:gd name="connsiteX5-123" fmla="*/ 909872 w 1668296"/>
                <a:gd name="connsiteY5-124" fmla="*/ 4073237 h 6889173"/>
                <a:gd name="connsiteX6-125" fmla="*/ 1543718 w 1668296"/>
                <a:gd name="connsiteY6-126" fmla="*/ 10391 h 6889173"/>
                <a:gd name="connsiteX0-127" fmla="*/ 1543718 w 1668296"/>
                <a:gd name="connsiteY0-128" fmla="*/ 10391 h 6889173"/>
                <a:gd name="connsiteX1-129" fmla="*/ 1450199 w 1668296"/>
                <a:gd name="connsiteY1-130" fmla="*/ 0 h 6889173"/>
                <a:gd name="connsiteX2-131" fmla="*/ 442281 w 1668296"/>
                <a:gd name="connsiteY2-132" fmla="*/ 5081155 h 6889173"/>
                <a:gd name="connsiteX3-133" fmla="*/ 1055345 w 1668296"/>
                <a:gd name="connsiteY3-134" fmla="*/ 6889173 h 6889173"/>
                <a:gd name="connsiteX4-135" fmla="*/ 1107299 w 1668296"/>
                <a:gd name="connsiteY4-136" fmla="*/ 6889173 h 6889173"/>
                <a:gd name="connsiteX5-137" fmla="*/ 909872 w 1668296"/>
                <a:gd name="connsiteY5-138" fmla="*/ 4073237 h 6889173"/>
                <a:gd name="connsiteX6-139" fmla="*/ 1543718 w 1668296"/>
                <a:gd name="connsiteY6-140" fmla="*/ 10391 h 6889173"/>
                <a:gd name="connsiteX0-141" fmla="*/ 1543718 w 1668296"/>
                <a:gd name="connsiteY0-142" fmla="*/ 10391 h 6889173"/>
                <a:gd name="connsiteX1-143" fmla="*/ 1450199 w 1668296"/>
                <a:gd name="connsiteY1-144" fmla="*/ 0 h 6889173"/>
                <a:gd name="connsiteX2-145" fmla="*/ 442281 w 1668296"/>
                <a:gd name="connsiteY2-146" fmla="*/ 5081155 h 6889173"/>
                <a:gd name="connsiteX3-147" fmla="*/ 1055345 w 1668296"/>
                <a:gd name="connsiteY3-148" fmla="*/ 6889173 h 6889173"/>
                <a:gd name="connsiteX4-149" fmla="*/ 1107299 w 1668296"/>
                <a:gd name="connsiteY4-150" fmla="*/ 6889173 h 6889173"/>
                <a:gd name="connsiteX5-151" fmla="*/ 909872 w 1668296"/>
                <a:gd name="connsiteY5-152" fmla="*/ 4073237 h 6889173"/>
                <a:gd name="connsiteX6-153" fmla="*/ 1543718 w 1668296"/>
                <a:gd name="connsiteY6-154" fmla="*/ 10391 h 6889173"/>
                <a:gd name="connsiteX0-155" fmla="*/ 3526525 w 3651103"/>
                <a:gd name="connsiteY0-156" fmla="*/ 415545 h 7294327"/>
                <a:gd name="connsiteX1-157" fmla="*/ 317711 w 3651103"/>
                <a:gd name="connsiteY1-158" fmla="*/ 0 h 7294327"/>
                <a:gd name="connsiteX2-159" fmla="*/ 2425088 w 3651103"/>
                <a:gd name="connsiteY2-160" fmla="*/ 5486309 h 7294327"/>
                <a:gd name="connsiteX3-161" fmla="*/ 3038152 w 3651103"/>
                <a:gd name="connsiteY3-162" fmla="*/ 7294327 h 7294327"/>
                <a:gd name="connsiteX4-163" fmla="*/ 3090106 w 3651103"/>
                <a:gd name="connsiteY4-164" fmla="*/ 7294327 h 7294327"/>
                <a:gd name="connsiteX5-165" fmla="*/ 2892679 w 3651103"/>
                <a:gd name="connsiteY5-166" fmla="*/ 4478391 h 7294327"/>
                <a:gd name="connsiteX6-167" fmla="*/ 3526525 w 3651103"/>
                <a:gd name="connsiteY6-168" fmla="*/ 415545 h 7294327"/>
                <a:gd name="connsiteX0-169" fmla="*/ 445914 w 3651103"/>
                <a:gd name="connsiteY0-170" fmla="*/ 0 h 7347603"/>
                <a:gd name="connsiteX1-171" fmla="*/ 317711 w 3651103"/>
                <a:gd name="connsiteY1-172" fmla="*/ 53276 h 7347603"/>
                <a:gd name="connsiteX2-173" fmla="*/ 2425088 w 3651103"/>
                <a:gd name="connsiteY2-174" fmla="*/ 5539585 h 7347603"/>
                <a:gd name="connsiteX3-175" fmla="*/ 3038152 w 3651103"/>
                <a:gd name="connsiteY3-176" fmla="*/ 7347603 h 7347603"/>
                <a:gd name="connsiteX4-177" fmla="*/ 3090106 w 3651103"/>
                <a:gd name="connsiteY4-178" fmla="*/ 7347603 h 7347603"/>
                <a:gd name="connsiteX5-179" fmla="*/ 2892679 w 3651103"/>
                <a:gd name="connsiteY5-180" fmla="*/ 4531667 h 7347603"/>
                <a:gd name="connsiteX6-181" fmla="*/ 445914 w 3651103"/>
                <a:gd name="connsiteY6-182" fmla="*/ 0 h 7347603"/>
                <a:gd name="connsiteX0-183" fmla="*/ 445914 w 3651103"/>
                <a:gd name="connsiteY0-184" fmla="*/ 0 h 8896913"/>
                <a:gd name="connsiteX1-185" fmla="*/ 317711 w 3651103"/>
                <a:gd name="connsiteY1-186" fmla="*/ 53276 h 8896913"/>
                <a:gd name="connsiteX2-187" fmla="*/ 2425088 w 3651103"/>
                <a:gd name="connsiteY2-188" fmla="*/ 5539585 h 8896913"/>
                <a:gd name="connsiteX3-189" fmla="*/ 2546947 w 3651103"/>
                <a:gd name="connsiteY3-190" fmla="*/ 8896913 h 8896913"/>
                <a:gd name="connsiteX4-191" fmla="*/ 3090106 w 3651103"/>
                <a:gd name="connsiteY4-192" fmla="*/ 7347603 h 8896913"/>
                <a:gd name="connsiteX5-193" fmla="*/ 2892679 w 3651103"/>
                <a:gd name="connsiteY5-194" fmla="*/ 4531667 h 8896913"/>
                <a:gd name="connsiteX6-195" fmla="*/ 445914 w 3651103"/>
                <a:gd name="connsiteY6-196" fmla="*/ 0 h 8896913"/>
                <a:gd name="connsiteX0-197" fmla="*/ 445914 w 4168321"/>
                <a:gd name="connsiteY0-198" fmla="*/ 0 h 8896913"/>
                <a:gd name="connsiteX1-199" fmla="*/ 317711 w 4168321"/>
                <a:gd name="connsiteY1-200" fmla="*/ 53276 h 8896913"/>
                <a:gd name="connsiteX2-201" fmla="*/ 2425088 w 4168321"/>
                <a:gd name="connsiteY2-202" fmla="*/ 5539585 h 8896913"/>
                <a:gd name="connsiteX3-203" fmla="*/ 2546947 w 4168321"/>
                <a:gd name="connsiteY3-204" fmla="*/ 8896913 h 8896913"/>
                <a:gd name="connsiteX4-205" fmla="*/ 3853382 w 4168321"/>
                <a:gd name="connsiteY4-206" fmla="*/ 8507821 h 8896913"/>
                <a:gd name="connsiteX5-207" fmla="*/ 2892679 w 4168321"/>
                <a:gd name="connsiteY5-208" fmla="*/ 4531667 h 8896913"/>
                <a:gd name="connsiteX6-209" fmla="*/ 445914 w 4168321"/>
                <a:gd name="connsiteY6-210" fmla="*/ 0 h 8896913"/>
                <a:gd name="connsiteX0-211" fmla="*/ 509951 w 4232358"/>
                <a:gd name="connsiteY0-212" fmla="*/ 0 h 8896913"/>
                <a:gd name="connsiteX1-213" fmla="*/ 381748 w 4232358"/>
                <a:gd name="connsiteY1-214" fmla="*/ 53276 h 8896913"/>
                <a:gd name="connsiteX2-215" fmla="*/ 1946105 w 4232358"/>
                <a:gd name="connsiteY2-216" fmla="*/ 5285145 h 8896913"/>
                <a:gd name="connsiteX3-217" fmla="*/ 2610984 w 4232358"/>
                <a:gd name="connsiteY3-218" fmla="*/ 8896913 h 8896913"/>
                <a:gd name="connsiteX4-219" fmla="*/ 3917419 w 4232358"/>
                <a:gd name="connsiteY4-220" fmla="*/ 8507821 h 8896913"/>
                <a:gd name="connsiteX5-221" fmla="*/ 2956716 w 4232358"/>
                <a:gd name="connsiteY5-222" fmla="*/ 4531667 h 8896913"/>
                <a:gd name="connsiteX6-223" fmla="*/ 509951 w 4232358"/>
                <a:gd name="connsiteY6-224" fmla="*/ 0 h 8896913"/>
                <a:gd name="connsiteX0-225" fmla="*/ 192745 w 3915152"/>
                <a:gd name="connsiteY0-226" fmla="*/ 0 h 8896913"/>
                <a:gd name="connsiteX1-227" fmla="*/ 64542 w 3915152"/>
                <a:gd name="connsiteY1-228" fmla="*/ 53276 h 8896913"/>
                <a:gd name="connsiteX2-229" fmla="*/ 2293778 w 3915152"/>
                <a:gd name="connsiteY2-230" fmla="*/ 8896913 h 8896913"/>
                <a:gd name="connsiteX3-231" fmla="*/ 3600213 w 3915152"/>
                <a:gd name="connsiteY3-232" fmla="*/ 8507821 h 8896913"/>
                <a:gd name="connsiteX4-233" fmla="*/ 2639510 w 3915152"/>
                <a:gd name="connsiteY4-234" fmla="*/ 4531667 h 8896913"/>
                <a:gd name="connsiteX5-235" fmla="*/ 192745 w 3915152"/>
                <a:gd name="connsiteY5-236" fmla="*/ 0 h 8896913"/>
                <a:gd name="connsiteX0-237" fmla="*/ 128203 w 3850610"/>
                <a:gd name="connsiteY0-238" fmla="*/ 0 h 8896913"/>
                <a:gd name="connsiteX1-239" fmla="*/ 0 w 3850610"/>
                <a:gd name="connsiteY1-240" fmla="*/ 53276 h 8896913"/>
                <a:gd name="connsiteX2-241" fmla="*/ 2229236 w 3850610"/>
                <a:gd name="connsiteY2-242" fmla="*/ 8896913 h 8896913"/>
                <a:gd name="connsiteX3-243" fmla="*/ 3535671 w 3850610"/>
                <a:gd name="connsiteY3-244" fmla="*/ 8507821 h 8896913"/>
                <a:gd name="connsiteX4-245" fmla="*/ 2574968 w 3850610"/>
                <a:gd name="connsiteY4-246" fmla="*/ 4531667 h 8896913"/>
                <a:gd name="connsiteX5-247" fmla="*/ 128203 w 3850610"/>
                <a:gd name="connsiteY5-248" fmla="*/ 0 h 8896913"/>
                <a:gd name="connsiteX0-249" fmla="*/ 128203 w 3862195"/>
                <a:gd name="connsiteY0-250" fmla="*/ 0 h 8896913"/>
                <a:gd name="connsiteX1-251" fmla="*/ 0 w 3862195"/>
                <a:gd name="connsiteY1-252" fmla="*/ 53276 h 8896913"/>
                <a:gd name="connsiteX2-253" fmla="*/ 2229236 w 3862195"/>
                <a:gd name="connsiteY2-254" fmla="*/ 8896913 h 8896913"/>
                <a:gd name="connsiteX3-255" fmla="*/ 3535671 w 3862195"/>
                <a:gd name="connsiteY3-256" fmla="*/ 8507821 h 8896913"/>
                <a:gd name="connsiteX4-257" fmla="*/ 2629859 w 3862195"/>
                <a:gd name="connsiteY4-258" fmla="*/ 3827397 h 8896913"/>
                <a:gd name="connsiteX5-259" fmla="*/ 128203 w 3862195"/>
                <a:gd name="connsiteY5-260" fmla="*/ 0 h 8896913"/>
                <a:gd name="connsiteX0-261" fmla="*/ 128203 w 3862195"/>
                <a:gd name="connsiteY0-262" fmla="*/ 0 h 8896913"/>
                <a:gd name="connsiteX1-263" fmla="*/ 0 w 3862195"/>
                <a:gd name="connsiteY1-264" fmla="*/ 53276 h 8896913"/>
                <a:gd name="connsiteX2-265" fmla="*/ 2229236 w 3862195"/>
                <a:gd name="connsiteY2-266" fmla="*/ 8896913 h 8896913"/>
                <a:gd name="connsiteX3-267" fmla="*/ 3535671 w 3862195"/>
                <a:gd name="connsiteY3-268" fmla="*/ 8507821 h 8896913"/>
                <a:gd name="connsiteX4-269" fmla="*/ 2629859 w 3862195"/>
                <a:gd name="connsiteY4-270" fmla="*/ 3827397 h 8896913"/>
                <a:gd name="connsiteX5-271" fmla="*/ 128203 w 3862195"/>
                <a:gd name="connsiteY5-272" fmla="*/ 0 h 8896913"/>
                <a:gd name="connsiteX0-273" fmla="*/ 128203 w 3862195"/>
                <a:gd name="connsiteY0-274" fmla="*/ 0 h 8896913"/>
                <a:gd name="connsiteX1-275" fmla="*/ 0 w 3862195"/>
                <a:gd name="connsiteY1-276" fmla="*/ 53276 h 8896913"/>
                <a:gd name="connsiteX2-277" fmla="*/ 2229236 w 3862195"/>
                <a:gd name="connsiteY2-278" fmla="*/ 8896913 h 8896913"/>
                <a:gd name="connsiteX3-279" fmla="*/ 3535671 w 3862195"/>
                <a:gd name="connsiteY3-280" fmla="*/ 8507821 h 8896913"/>
                <a:gd name="connsiteX4-281" fmla="*/ 2629859 w 3862195"/>
                <a:gd name="connsiteY4-282" fmla="*/ 3827397 h 8896913"/>
                <a:gd name="connsiteX5-283" fmla="*/ 128203 w 3862195"/>
                <a:gd name="connsiteY5-284" fmla="*/ 0 h 8896913"/>
                <a:gd name="connsiteX0-285" fmla="*/ 128203 w 3535671"/>
                <a:gd name="connsiteY0-286" fmla="*/ 0 h 8896913"/>
                <a:gd name="connsiteX1-287" fmla="*/ 0 w 3535671"/>
                <a:gd name="connsiteY1-288" fmla="*/ 53276 h 8896913"/>
                <a:gd name="connsiteX2-289" fmla="*/ 2229236 w 3535671"/>
                <a:gd name="connsiteY2-290" fmla="*/ 8896913 h 8896913"/>
                <a:gd name="connsiteX3-291" fmla="*/ 3535671 w 3535671"/>
                <a:gd name="connsiteY3-292" fmla="*/ 8507821 h 8896913"/>
                <a:gd name="connsiteX4-293" fmla="*/ 2629859 w 3535671"/>
                <a:gd name="connsiteY4-294" fmla="*/ 3827397 h 8896913"/>
                <a:gd name="connsiteX5-295" fmla="*/ 128203 w 3535671"/>
                <a:gd name="connsiteY5-296" fmla="*/ 0 h 8896913"/>
                <a:gd name="connsiteX0-297" fmla="*/ 128203 w 3535671"/>
                <a:gd name="connsiteY0-298" fmla="*/ 0 h 8896913"/>
                <a:gd name="connsiteX1-299" fmla="*/ 0 w 3535671"/>
                <a:gd name="connsiteY1-300" fmla="*/ 53276 h 8896913"/>
                <a:gd name="connsiteX2-301" fmla="*/ 2229236 w 3535671"/>
                <a:gd name="connsiteY2-302" fmla="*/ 8896913 h 8896913"/>
                <a:gd name="connsiteX3-303" fmla="*/ 3535671 w 3535671"/>
                <a:gd name="connsiteY3-304" fmla="*/ 8507821 h 8896913"/>
                <a:gd name="connsiteX4-305" fmla="*/ 2629859 w 3535671"/>
                <a:gd name="connsiteY4-306" fmla="*/ 3827397 h 8896913"/>
                <a:gd name="connsiteX5-307" fmla="*/ 128203 w 3535671"/>
                <a:gd name="connsiteY5-308" fmla="*/ 0 h 8896913"/>
                <a:gd name="connsiteX0-309" fmla="*/ 128203 w 3535671"/>
                <a:gd name="connsiteY0-310" fmla="*/ 0 h 8896913"/>
                <a:gd name="connsiteX1-311" fmla="*/ 0 w 3535671"/>
                <a:gd name="connsiteY1-312" fmla="*/ 53276 h 8896913"/>
                <a:gd name="connsiteX2-313" fmla="*/ 2229236 w 3535671"/>
                <a:gd name="connsiteY2-314" fmla="*/ 8896913 h 8896913"/>
                <a:gd name="connsiteX3-315" fmla="*/ 3535671 w 3535671"/>
                <a:gd name="connsiteY3-316" fmla="*/ 8507821 h 8896913"/>
                <a:gd name="connsiteX4-317" fmla="*/ 2629859 w 3535671"/>
                <a:gd name="connsiteY4-318" fmla="*/ 3827397 h 8896913"/>
                <a:gd name="connsiteX5-319" fmla="*/ 128203 w 3535671"/>
                <a:gd name="connsiteY5-320" fmla="*/ 0 h 8896913"/>
                <a:gd name="connsiteX0-321" fmla="*/ 164332 w 3571800"/>
                <a:gd name="connsiteY0-322" fmla="*/ 0 h 8896913"/>
                <a:gd name="connsiteX1-323" fmla="*/ 0 w 3571800"/>
                <a:gd name="connsiteY1-324" fmla="*/ 31271 h 8896913"/>
                <a:gd name="connsiteX2-325" fmla="*/ 2265365 w 3571800"/>
                <a:gd name="connsiteY2-326" fmla="*/ 8896913 h 8896913"/>
                <a:gd name="connsiteX3-327" fmla="*/ 3571800 w 3571800"/>
                <a:gd name="connsiteY3-328" fmla="*/ 8507821 h 8896913"/>
                <a:gd name="connsiteX4-329" fmla="*/ 2665988 w 3571800"/>
                <a:gd name="connsiteY4-330" fmla="*/ 3827397 h 8896913"/>
                <a:gd name="connsiteX5-331" fmla="*/ 164332 w 3571800"/>
                <a:gd name="connsiteY5-332" fmla="*/ 0 h 88969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72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9"/>
            <p:cNvGrpSpPr/>
            <p:nvPr/>
          </p:nvGrpSpPr>
          <p:grpSpPr>
            <a:xfrm flipH="1">
              <a:off x="5256810" y="2236468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Группа 13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9" name="Полилиния 18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0" name="Полилиния 19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  <a:gd name="connsiteX0-111" fmla="*/ 250838 w 2973173"/>
                    <a:gd name="connsiteY0-112" fmla="*/ 2324586 h 2324586"/>
                    <a:gd name="connsiteX1-113" fmla="*/ 2973173 w 2973173"/>
                    <a:gd name="connsiteY1-114" fmla="*/ 127486 h 2324586"/>
                    <a:gd name="connsiteX2-115" fmla="*/ 561988 w 2973173"/>
                    <a:gd name="connsiteY2-116" fmla="*/ 552936 h 2324586"/>
                    <a:gd name="connsiteX3-117" fmla="*/ 250838 w 2973173"/>
                    <a:gd name="connsiteY3-118" fmla="*/ 2324586 h 2324586"/>
                    <a:gd name="connsiteX0-119" fmla="*/ 250838 w 2973173"/>
                    <a:gd name="connsiteY0-120" fmla="*/ 2324586 h 2324586"/>
                    <a:gd name="connsiteX1-121" fmla="*/ 2973173 w 2973173"/>
                    <a:gd name="connsiteY1-122" fmla="*/ 127486 h 2324586"/>
                    <a:gd name="connsiteX2-123" fmla="*/ 561988 w 2973173"/>
                    <a:gd name="connsiteY2-124" fmla="*/ 552936 h 2324586"/>
                    <a:gd name="connsiteX3-125" fmla="*/ 250838 w 2973173"/>
                    <a:gd name="connsiteY3-126" fmla="*/ 2324586 h 2324586"/>
                    <a:gd name="connsiteX0-127" fmla="*/ 250838 w 2973173"/>
                    <a:gd name="connsiteY0-128" fmla="*/ 2324586 h 2324586"/>
                    <a:gd name="connsiteX1-129" fmla="*/ 2973173 w 2973173"/>
                    <a:gd name="connsiteY1-130" fmla="*/ 127486 h 2324586"/>
                    <a:gd name="connsiteX2-131" fmla="*/ 561988 w 2973173"/>
                    <a:gd name="connsiteY2-132" fmla="*/ 552936 h 2324586"/>
                    <a:gd name="connsiteX3-133" fmla="*/ 250838 w 2973173"/>
                    <a:gd name="connsiteY3-134" fmla="*/ 2324586 h 2324586"/>
                    <a:gd name="connsiteX0-135" fmla="*/ 250838 w 2973173"/>
                    <a:gd name="connsiteY0-136" fmla="*/ 2324586 h 2324586"/>
                    <a:gd name="connsiteX1-137" fmla="*/ 2973173 w 2973173"/>
                    <a:gd name="connsiteY1-138" fmla="*/ 127486 h 2324586"/>
                    <a:gd name="connsiteX2-139" fmla="*/ 561988 w 2973173"/>
                    <a:gd name="connsiteY2-140" fmla="*/ 552936 h 2324586"/>
                    <a:gd name="connsiteX3-141" fmla="*/ 250838 w 2973173"/>
                    <a:gd name="connsiteY3-142" fmla="*/ 2324586 h 232458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7" name="Полилиния 16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8" name="Полилиния 17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  <a:gd name="connsiteX0-111" fmla="*/ 250838 w 2973173"/>
                    <a:gd name="connsiteY0-112" fmla="*/ 2324586 h 2324586"/>
                    <a:gd name="connsiteX1-113" fmla="*/ 2973173 w 2973173"/>
                    <a:gd name="connsiteY1-114" fmla="*/ 127486 h 2324586"/>
                    <a:gd name="connsiteX2-115" fmla="*/ 561988 w 2973173"/>
                    <a:gd name="connsiteY2-116" fmla="*/ 552936 h 2324586"/>
                    <a:gd name="connsiteX3-117" fmla="*/ 250838 w 2973173"/>
                    <a:gd name="connsiteY3-118" fmla="*/ 2324586 h 2324586"/>
                    <a:gd name="connsiteX0-119" fmla="*/ 250838 w 2973173"/>
                    <a:gd name="connsiteY0-120" fmla="*/ 2324586 h 2324586"/>
                    <a:gd name="connsiteX1-121" fmla="*/ 2973173 w 2973173"/>
                    <a:gd name="connsiteY1-122" fmla="*/ 127486 h 2324586"/>
                    <a:gd name="connsiteX2-123" fmla="*/ 561988 w 2973173"/>
                    <a:gd name="connsiteY2-124" fmla="*/ 552936 h 2324586"/>
                    <a:gd name="connsiteX3-125" fmla="*/ 250838 w 2973173"/>
                    <a:gd name="connsiteY3-126" fmla="*/ 2324586 h 2324586"/>
                    <a:gd name="connsiteX0-127" fmla="*/ 250838 w 2973173"/>
                    <a:gd name="connsiteY0-128" fmla="*/ 2324586 h 2324586"/>
                    <a:gd name="connsiteX1-129" fmla="*/ 2973173 w 2973173"/>
                    <a:gd name="connsiteY1-130" fmla="*/ 127486 h 2324586"/>
                    <a:gd name="connsiteX2-131" fmla="*/ 561988 w 2973173"/>
                    <a:gd name="connsiteY2-132" fmla="*/ 552936 h 2324586"/>
                    <a:gd name="connsiteX3-133" fmla="*/ 250838 w 2973173"/>
                    <a:gd name="connsiteY3-134" fmla="*/ 2324586 h 2324586"/>
                    <a:gd name="connsiteX0-135" fmla="*/ 250838 w 2973173"/>
                    <a:gd name="connsiteY0-136" fmla="*/ 2324586 h 2324586"/>
                    <a:gd name="connsiteX1-137" fmla="*/ 2973173 w 2973173"/>
                    <a:gd name="connsiteY1-138" fmla="*/ 127486 h 2324586"/>
                    <a:gd name="connsiteX2-139" fmla="*/ 561988 w 2973173"/>
                    <a:gd name="connsiteY2-140" fmla="*/ 552936 h 2324586"/>
                    <a:gd name="connsiteX3-141" fmla="*/ 250838 w 2973173"/>
                    <a:gd name="connsiteY3-142" fmla="*/ 2324586 h 232458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6" name="Полилиния 15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-1" fmla="*/ 0 w 1009650"/>
                  <a:gd name="connsiteY0-2" fmla="*/ 857250 h 857250"/>
                  <a:gd name="connsiteX1-3" fmla="*/ 1009650 w 1009650"/>
                  <a:gd name="connsiteY1-4" fmla="*/ 285750 h 857250"/>
                  <a:gd name="connsiteX2-5" fmla="*/ 209550 w 1009650"/>
                  <a:gd name="connsiteY2-6" fmla="*/ 0 h 857250"/>
                  <a:gd name="connsiteX3" fmla="*/ 0 w 1009650"/>
                  <a:gd name="connsiteY3" fmla="*/ 857250 h 857250"/>
                  <a:gd name="connsiteX0-7" fmla="*/ 195726 w 1205376"/>
                  <a:gd name="connsiteY0-8" fmla="*/ 857250 h 857250"/>
                  <a:gd name="connsiteX1-9" fmla="*/ 1205376 w 1205376"/>
                  <a:gd name="connsiteY1-10" fmla="*/ 285750 h 857250"/>
                  <a:gd name="connsiteX2-11" fmla="*/ 405276 w 1205376"/>
                  <a:gd name="connsiteY2-12" fmla="*/ 0 h 857250"/>
                  <a:gd name="connsiteX3-13" fmla="*/ 195726 w 1205376"/>
                  <a:gd name="connsiteY3-14" fmla="*/ 857250 h 857250"/>
                  <a:gd name="connsiteX0-15" fmla="*/ 195726 w 1205376"/>
                  <a:gd name="connsiteY0-16" fmla="*/ 857250 h 857250"/>
                  <a:gd name="connsiteX1-17" fmla="*/ 1205376 w 1205376"/>
                  <a:gd name="connsiteY1-18" fmla="*/ 285750 h 857250"/>
                  <a:gd name="connsiteX2-19" fmla="*/ 405276 w 1205376"/>
                  <a:gd name="connsiteY2-20" fmla="*/ 0 h 857250"/>
                  <a:gd name="connsiteX3-21" fmla="*/ 195726 w 1205376"/>
                  <a:gd name="connsiteY3-22" fmla="*/ 857250 h 857250"/>
                  <a:gd name="connsiteX0-23" fmla="*/ 258839 w 1268489"/>
                  <a:gd name="connsiteY0-24" fmla="*/ 870320 h 870320"/>
                  <a:gd name="connsiteX1-25" fmla="*/ 1268489 w 1268489"/>
                  <a:gd name="connsiteY1-26" fmla="*/ 298820 h 870320"/>
                  <a:gd name="connsiteX2-27" fmla="*/ 468389 w 1268489"/>
                  <a:gd name="connsiteY2-28" fmla="*/ 13070 h 870320"/>
                  <a:gd name="connsiteX3-29" fmla="*/ 258839 w 1268489"/>
                  <a:gd name="connsiteY3-30" fmla="*/ 870320 h 870320"/>
                  <a:gd name="connsiteX0-31" fmla="*/ 258839 w 2197403"/>
                  <a:gd name="connsiteY0-32" fmla="*/ 2197100 h 2197100"/>
                  <a:gd name="connsiteX1-33" fmla="*/ 2197403 w 2197403"/>
                  <a:gd name="connsiteY1-34" fmla="*/ 0 h 2197100"/>
                  <a:gd name="connsiteX2-35" fmla="*/ 468389 w 2197403"/>
                  <a:gd name="connsiteY2-36" fmla="*/ 1339850 h 2197100"/>
                  <a:gd name="connsiteX3-37" fmla="*/ 258839 w 2197403"/>
                  <a:gd name="connsiteY3-38" fmla="*/ 2197100 h 2197100"/>
                  <a:gd name="connsiteX0-39" fmla="*/ 504279 w 2442843"/>
                  <a:gd name="connsiteY0-40" fmla="*/ 2197100 h 2197100"/>
                  <a:gd name="connsiteX1-41" fmla="*/ 2442843 w 2442843"/>
                  <a:gd name="connsiteY1-42" fmla="*/ 0 h 2197100"/>
                  <a:gd name="connsiteX2-43" fmla="*/ 205829 w 2442843"/>
                  <a:gd name="connsiteY2-44" fmla="*/ 381907 h 2197100"/>
                  <a:gd name="connsiteX3-45" fmla="*/ 504279 w 2442843"/>
                  <a:gd name="connsiteY3-46" fmla="*/ 2197100 h 2197100"/>
                  <a:gd name="connsiteX0-47" fmla="*/ 504279 w 2442843"/>
                  <a:gd name="connsiteY0-48" fmla="*/ 2197100 h 2197100"/>
                  <a:gd name="connsiteX1-49" fmla="*/ 2442843 w 2442843"/>
                  <a:gd name="connsiteY1-50" fmla="*/ 0 h 2197100"/>
                  <a:gd name="connsiteX2-51" fmla="*/ 205829 w 2442843"/>
                  <a:gd name="connsiteY2-52" fmla="*/ 381907 h 2197100"/>
                  <a:gd name="connsiteX3-53" fmla="*/ 504279 w 2442843"/>
                  <a:gd name="connsiteY3-54" fmla="*/ 2197100 h 2197100"/>
                  <a:gd name="connsiteX0-55" fmla="*/ 542621 w 2481185"/>
                  <a:gd name="connsiteY0-56" fmla="*/ 2197100 h 2197100"/>
                  <a:gd name="connsiteX1-57" fmla="*/ 2481185 w 2481185"/>
                  <a:gd name="connsiteY1-58" fmla="*/ 0 h 2197100"/>
                  <a:gd name="connsiteX2-59" fmla="*/ 244171 w 2481185"/>
                  <a:gd name="connsiteY2-60" fmla="*/ 381907 h 2197100"/>
                  <a:gd name="connsiteX3-61" fmla="*/ 542621 w 2481185"/>
                  <a:gd name="connsiteY3-62" fmla="*/ 2197100 h 2197100"/>
                  <a:gd name="connsiteX0-63" fmla="*/ 542621 w 2742442"/>
                  <a:gd name="connsiteY0-64" fmla="*/ 2047245 h 2047245"/>
                  <a:gd name="connsiteX1-65" fmla="*/ 2742442 w 2742442"/>
                  <a:gd name="connsiteY1-66" fmla="*/ 53345 h 2047245"/>
                  <a:gd name="connsiteX2-67" fmla="*/ 244171 w 2742442"/>
                  <a:gd name="connsiteY2-68" fmla="*/ 232052 h 2047245"/>
                  <a:gd name="connsiteX3-69" fmla="*/ 542621 w 2742442"/>
                  <a:gd name="connsiteY3-70" fmla="*/ 2047245 h 2047245"/>
                  <a:gd name="connsiteX0-71" fmla="*/ 542621 w 2742442"/>
                  <a:gd name="connsiteY0-72" fmla="*/ 2047245 h 2047245"/>
                  <a:gd name="connsiteX1-73" fmla="*/ 2742442 w 2742442"/>
                  <a:gd name="connsiteY1-74" fmla="*/ 53345 h 2047245"/>
                  <a:gd name="connsiteX2-75" fmla="*/ 244171 w 2742442"/>
                  <a:gd name="connsiteY2-76" fmla="*/ 232052 h 2047245"/>
                  <a:gd name="connsiteX3-77" fmla="*/ 542621 w 2742442"/>
                  <a:gd name="connsiteY3-78" fmla="*/ 2047245 h 2047245"/>
                  <a:gd name="connsiteX0-79" fmla="*/ 849722 w 3049543"/>
                  <a:gd name="connsiteY0-80" fmla="*/ 2087856 h 2087856"/>
                  <a:gd name="connsiteX1-81" fmla="*/ 3049543 w 3049543"/>
                  <a:gd name="connsiteY1-82" fmla="*/ 93956 h 2087856"/>
                  <a:gd name="connsiteX2-83" fmla="*/ 159386 w 3049543"/>
                  <a:gd name="connsiteY2-84" fmla="*/ 214606 h 2087856"/>
                  <a:gd name="connsiteX3-85" fmla="*/ 849722 w 3049543"/>
                  <a:gd name="connsiteY3-86" fmla="*/ 2087856 h 2087856"/>
                  <a:gd name="connsiteX0-87" fmla="*/ 849722 w 3049543"/>
                  <a:gd name="connsiteY0-88" fmla="*/ 2222476 h 2222476"/>
                  <a:gd name="connsiteX1-89" fmla="*/ 3049543 w 3049543"/>
                  <a:gd name="connsiteY1-90" fmla="*/ 228576 h 2222476"/>
                  <a:gd name="connsiteX2-91" fmla="*/ 159386 w 3049543"/>
                  <a:gd name="connsiteY2-92" fmla="*/ 349226 h 2222476"/>
                  <a:gd name="connsiteX3-93" fmla="*/ 849722 w 3049543"/>
                  <a:gd name="connsiteY3-94" fmla="*/ 2222476 h 2222476"/>
                  <a:gd name="connsiteX0-95" fmla="*/ 457570 w 3179905"/>
                  <a:gd name="connsiteY0-96" fmla="*/ 2425676 h 2425676"/>
                  <a:gd name="connsiteX1-97" fmla="*/ 3179905 w 3179905"/>
                  <a:gd name="connsiteY1-98" fmla="*/ 228576 h 2425676"/>
                  <a:gd name="connsiteX2-99" fmla="*/ 289748 w 3179905"/>
                  <a:gd name="connsiteY2-100" fmla="*/ 349226 h 2425676"/>
                  <a:gd name="connsiteX3-101" fmla="*/ 457570 w 3179905"/>
                  <a:gd name="connsiteY3-102" fmla="*/ 2425676 h 2425676"/>
                  <a:gd name="connsiteX0-103" fmla="*/ 457570 w 3179905"/>
                  <a:gd name="connsiteY0-104" fmla="*/ 2425676 h 2425676"/>
                  <a:gd name="connsiteX1-105" fmla="*/ 3179905 w 3179905"/>
                  <a:gd name="connsiteY1-106" fmla="*/ 228576 h 2425676"/>
                  <a:gd name="connsiteX2-107" fmla="*/ 289748 w 3179905"/>
                  <a:gd name="connsiteY2-108" fmla="*/ 349226 h 2425676"/>
                  <a:gd name="connsiteX3-109" fmla="*/ 457570 w 3179905"/>
                  <a:gd name="connsiteY3-110" fmla="*/ 2425676 h 2425676"/>
                  <a:gd name="connsiteX0-111" fmla="*/ 250838 w 2973173"/>
                  <a:gd name="connsiteY0-112" fmla="*/ 2324586 h 2324586"/>
                  <a:gd name="connsiteX1-113" fmla="*/ 2973173 w 2973173"/>
                  <a:gd name="connsiteY1-114" fmla="*/ 127486 h 2324586"/>
                  <a:gd name="connsiteX2-115" fmla="*/ 561988 w 2973173"/>
                  <a:gd name="connsiteY2-116" fmla="*/ 552936 h 2324586"/>
                  <a:gd name="connsiteX3-117" fmla="*/ 250838 w 2973173"/>
                  <a:gd name="connsiteY3-118" fmla="*/ 2324586 h 2324586"/>
                  <a:gd name="connsiteX0-119" fmla="*/ 250838 w 2973173"/>
                  <a:gd name="connsiteY0-120" fmla="*/ 2324586 h 2324586"/>
                  <a:gd name="connsiteX1-121" fmla="*/ 2973173 w 2973173"/>
                  <a:gd name="connsiteY1-122" fmla="*/ 127486 h 2324586"/>
                  <a:gd name="connsiteX2-123" fmla="*/ 561988 w 2973173"/>
                  <a:gd name="connsiteY2-124" fmla="*/ 552936 h 2324586"/>
                  <a:gd name="connsiteX3-125" fmla="*/ 250838 w 2973173"/>
                  <a:gd name="connsiteY3-126" fmla="*/ 2324586 h 2324586"/>
                  <a:gd name="connsiteX0-127" fmla="*/ 250838 w 2973173"/>
                  <a:gd name="connsiteY0-128" fmla="*/ 2324586 h 2324586"/>
                  <a:gd name="connsiteX1-129" fmla="*/ 2973173 w 2973173"/>
                  <a:gd name="connsiteY1-130" fmla="*/ 127486 h 2324586"/>
                  <a:gd name="connsiteX2-131" fmla="*/ 561988 w 2973173"/>
                  <a:gd name="connsiteY2-132" fmla="*/ 552936 h 2324586"/>
                  <a:gd name="connsiteX3-133" fmla="*/ 250838 w 2973173"/>
                  <a:gd name="connsiteY3-134" fmla="*/ 2324586 h 2324586"/>
                  <a:gd name="connsiteX0-135" fmla="*/ 250838 w 2973173"/>
                  <a:gd name="connsiteY0-136" fmla="*/ 2324586 h 2324586"/>
                  <a:gd name="connsiteX1-137" fmla="*/ 2973173 w 2973173"/>
                  <a:gd name="connsiteY1-138" fmla="*/ 127486 h 2324586"/>
                  <a:gd name="connsiteX2-139" fmla="*/ 561988 w 2973173"/>
                  <a:gd name="connsiteY2-140" fmla="*/ 552936 h 2324586"/>
                  <a:gd name="connsiteX3-141" fmla="*/ 250838 w 2973173"/>
                  <a:gd name="connsiteY3-142" fmla="*/ 2324586 h 2324586"/>
                  <a:gd name="connsiteX0-143" fmla="*/ 250838 w 2973173"/>
                  <a:gd name="connsiteY0-144" fmla="*/ 2324586 h 2324586"/>
                  <a:gd name="connsiteX1-145" fmla="*/ 2973173 w 2973173"/>
                  <a:gd name="connsiteY1-146" fmla="*/ 127486 h 2324586"/>
                  <a:gd name="connsiteX2-147" fmla="*/ 561988 w 2973173"/>
                  <a:gd name="connsiteY2-148" fmla="*/ 552936 h 2324586"/>
                  <a:gd name="connsiteX3-149" fmla="*/ 250838 w 2973173"/>
                  <a:gd name="connsiteY3-150" fmla="*/ 2324586 h 23245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13" y="connsiteY3-14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0" y="0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Полилиния 11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-1" fmla="*/ 0 w 1521910"/>
                  <a:gd name="connsiteY0-2" fmla="*/ 0 h 2162628"/>
                  <a:gd name="connsiteX1-3" fmla="*/ 1262743 w 1521910"/>
                  <a:gd name="connsiteY1-4" fmla="*/ 928914 h 2162628"/>
                  <a:gd name="connsiteX2-5" fmla="*/ 899886 w 1521910"/>
                  <a:gd name="connsiteY2-6" fmla="*/ 2162628 h 2162628"/>
                  <a:gd name="connsiteX3-7" fmla="*/ 0 w 1521910"/>
                  <a:gd name="connsiteY3-8" fmla="*/ 0 h 2162628"/>
                  <a:gd name="connsiteX0-9" fmla="*/ 0 w 2389003"/>
                  <a:gd name="connsiteY0-10" fmla="*/ 0 h 2162628"/>
                  <a:gd name="connsiteX1-11" fmla="*/ 1262743 w 2389003"/>
                  <a:gd name="connsiteY1-12" fmla="*/ 928914 h 2162628"/>
                  <a:gd name="connsiteX2-13" fmla="*/ 899886 w 2389003"/>
                  <a:gd name="connsiteY2-14" fmla="*/ 2162628 h 2162628"/>
                  <a:gd name="connsiteX3-15" fmla="*/ 0 w 2389003"/>
                  <a:gd name="connsiteY3-16" fmla="*/ 0 h 2162628"/>
                  <a:gd name="connsiteX0-17" fmla="*/ 0 w 2389003"/>
                  <a:gd name="connsiteY0-18" fmla="*/ 0 h 2162628"/>
                  <a:gd name="connsiteX1-19" fmla="*/ 1262743 w 2389003"/>
                  <a:gd name="connsiteY1-20" fmla="*/ 928914 h 2162628"/>
                  <a:gd name="connsiteX2-21" fmla="*/ 899886 w 2389003"/>
                  <a:gd name="connsiteY2-22" fmla="*/ 2162628 h 2162628"/>
                  <a:gd name="connsiteX3-23" fmla="*/ 0 w 2389003"/>
                  <a:gd name="connsiteY3-24" fmla="*/ 0 h 2162628"/>
                  <a:gd name="connsiteX0-25" fmla="*/ 85 w 2389088"/>
                  <a:gd name="connsiteY0-26" fmla="*/ 33885 h 2196513"/>
                  <a:gd name="connsiteX1-27" fmla="*/ 1016084 w 2389088"/>
                  <a:gd name="connsiteY1-28" fmla="*/ 1848171 h 2196513"/>
                  <a:gd name="connsiteX2-29" fmla="*/ 1262828 w 2389088"/>
                  <a:gd name="connsiteY2-30" fmla="*/ 962799 h 2196513"/>
                  <a:gd name="connsiteX3-31" fmla="*/ 899971 w 2389088"/>
                  <a:gd name="connsiteY3-32" fmla="*/ 2196513 h 2196513"/>
                  <a:gd name="connsiteX4" fmla="*/ 85 w 2389088"/>
                  <a:gd name="connsiteY4" fmla="*/ 33885 h 2196513"/>
                  <a:gd name="connsiteX0-33" fmla="*/ 85 w 2389088"/>
                  <a:gd name="connsiteY0-34" fmla="*/ 33885 h 2196513"/>
                  <a:gd name="connsiteX1-35" fmla="*/ 1016084 w 2389088"/>
                  <a:gd name="connsiteY1-36" fmla="*/ 1848171 h 2196513"/>
                  <a:gd name="connsiteX2-37" fmla="*/ 1262828 w 2389088"/>
                  <a:gd name="connsiteY2-38" fmla="*/ 962799 h 2196513"/>
                  <a:gd name="connsiteX3-39" fmla="*/ 899971 w 2389088"/>
                  <a:gd name="connsiteY3-40" fmla="*/ 2196513 h 2196513"/>
                  <a:gd name="connsiteX4-41" fmla="*/ 85 w 2389088"/>
                  <a:gd name="connsiteY4-42" fmla="*/ 33885 h 2196513"/>
                  <a:gd name="connsiteX0-43" fmla="*/ 85 w 2389088"/>
                  <a:gd name="connsiteY0-44" fmla="*/ 33885 h 2196513"/>
                  <a:gd name="connsiteX1-45" fmla="*/ 1016084 w 2389088"/>
                  <a:gd name="connsiteY1-46" fmla="*/ 1848171 h 2196513"/>
                  <a:gd name="connsiteX2-47" fmla="*/ 1262828 w 2389088"/>
                  <a:gd name="connsiteY2-48" fmla="*/ 962799 h 2196513"/>
                  <a:gd name="connsiteX3-49" fmla="*/ 899971 w 2389088"/>
                  <a:gd name="connsiteY3-50" fmla="*/ 2196513 h 2196513"/>
                  <a:gd name="connsiteX4-51" fmla="*/ 85 w 2389088"/>
                  <a:gd name="connsiteY4-52" fmla="*/ 33885 h 2196513"/>
                  <a:gd name="connsiteX0-53" fmla="*/ 13544 w 2402547"/>
                  <a:gd name="connsiteY0-54" fmla="*/ 33885 h 2196513"/>
                  <a:gd name="connsiteX1-55" fmla="*/ 1029543 w 2402547"/>
                  <a:gd name="connsiteY1-56" fmla="*/ 1848171 h 2196513"/>
                  <a:gd name="connsiteX2-57" fmla="*/ 1276287 w 2402547"/>
                  <a:gd name="connsiteY2-58" fmla="*/ 962799 h 2196513"/>
                  <a:gd name="connsiteX3-59" fmla="*/ 913430 w 2402547"/>
                  <a:gd name="connsiteY3-60" fmla="*/ 2196513 h 2196513"/>
                  <a:gd name="connsiteX4-61" fmla="*/ 13544 w 2402547"/>
                  <a:gd name="connsiteY4-62" fmla="*/ 33885 h 2196513"/>
                  <a:gd name="connsiteX0-63" fmla="*/ 13544 w 2402547"/>
                  <a:gd name="connsiteY0-64" fmla="*/ 0 h 2162628"/>
                  <a:gd name="connsiteX1-65" fmla="*/ 1029543 w 2402547"/>
                  <a:gd name="connsiteY1-66" fmla="*/ 1814286 h 2162628"/>
                  <a:gd name="connsiteX2-67" fmla="*/ 1276287 w 2402547"/>
                  <a:gd name="connsiteY2-68" fmla="*/ 928914 h 2162628"/>
                  <a:gd name="connsiteX3-69" fmla="*/ 913430 w 2402547"/>
                  <a:gd name="connsiteY3-70" fmla="*/ 2162628 h 2162628"/>
                  <a:gd name="connsiteX4-71" fmla="*/ 13544 w 2402547"/>
                  <a:gd name="connsiteY4-72" fmla="*/ 0 h 2162628"/>
                  <a:gd name="connsiteX0-73" fmla="*/ 23919 w 2412922"/>
                  <a:gd name="connsiteY0-74" fmla="*/ 0 h 2162628"/>
                  <a:gd name="connsiteX1-75" fmla="*/ 1039918 w 2412922"/>
                  <a:gd name="connsiteY1-76" fmla="*/ 1814286 h 2162628"/>
                  <a:gd name="connsiteX2-77" fmla="*/ 1286662 w 2412922"/>
                  <a:gd name="connsiteY2-78" fmla="*/ 928914 h 2162628"/>
                  <a:gd name="connsiteX3-79" fmla="*/ 923805 w 2412922"/>
                  <a:gd name="connsiteY3-80" fmla="*/ 2162628 h 2162628"/>
                  <a:gd name="connsiteX4-81" fmla="*/ 23919 w 2412922"/>
                  <a:gd name="connsiteY4-82" fmla="*/ 0 h 2162628"/>
                  <a:gd name="connsiteX0-83" fmla="*/ 23919 w 2412922"/>
                  <a:gd name="connsiteY0-84" fmla="*/ 0 h 2162628"/>
                  <a:gd name="connsiteX1-85" fmla="*/ 1039918 w 2412922"/>
                  <a:gd name="connsiteY1-86" fmla="*/ 1814286 h 2162628"/>
                  <a:gd name="connsiteX2-87" fmla="*/ 1286662 w 2412922"/>
                  <a:gd name="connsiteY2-88" fmla="*/ 928914 h 2162628"/>
                  <a:gd name="connsiteX3-89" fmla="*/ 923805 w 2412922"/>
                  <a:gd name="connsiteY3-90" fmla="*/ 2162628 h 2162628"/>
                  <a:gd name="connsiteX4-91" fmla="*/ 23919 w 2412922"/>
                  <a:gd name="connsiteY4-92" fmla="*/ 0 h 2162628"/>
                  <a:gd name="connsiteX0-93" fmla="*/ 23919 w 2412922"/>
                  <a:gd name="connsiteY0-94" fmla="*/ 0 h 2162628"/>
                  <a:gd name="connsiteX1-95" fmla="*/ 967346 w 2412922"/>
                  <a:gd name="connsiteY1-96" fmla="*/ 2002971 h 2162628"/>
                  <a:gd name="connsiteX2-97" fmla="*/ 1286662 w 2412922"/>
                  <a:gd name="connsiteY2-98" fmla="*/ 928914 h 2162628"/>
                  <a:gd name="connsiteX3-99" fmla="*/ 923805 w 2412922"/>
                  <a:gd name="connsiteY3-100" fmla="*/ 2162628 h 2162628"/>
                  <a:gd name="connsiteX4-101" fmla="*/ 23919 w 2412922"/>
                  <a:gd name="connsiteY4-102" fmla="*/ 0 h 2162628"/>
                  <a:gd name="connsiteX0-103" fmla="*/ 23919 w 2412922"/>
                  <a:gd name="connsiteY0-104" fmla="*/ 0 h 2162628"/>
                  <a:gd name="connsiteX1-105" fmla="*/ 967346 w 2412922"/>
                  <a:gd name="connsiteY1-106" fmla="*/ 2002971 h 2162628"/>
                  <a:gd name="connsiteX2-107" fmla="*/ 1286662 w 2412922"/>
                  <a:gd name="connsiteY2-108" fmla="*/ 928914 h 2162628"/>
                  <a:gd name="connsiteX3-109" fmla="*/ 923805 w 2412922"/>
                  <a:gd name="connsiteY3-110" fmla="*/ 2162628 h 2162628"/>
                  <a:gd name="connsiteX4-111" fmla="*/ 23919 w 2412922"/>
                  <a:gd name="connsiteY4-112" fmla="*/ 0 h 2162628"/>
                  <a:gd name="connsiteX0-113" fmla="*/ 23919 w 2412922"/>
                  <a:gd name="connsiteY0-114" fmla="*/ 0 h 2162628"/>
                  <a:gd name="connsiteX1-115" fmla="*/ 967346 w 2412922"/>
                  <a:gd name="connsiteY1-116" fmla="*/ 2002971 h 2162628"/>
                  <a:gd name="connsiteX2-117" fmla="*/ 1286662 w 2412922"/>
                  <a:gd name="connsiteY2-118" fmla="*/ 928914 h 2162628"/>
                  <a:gd name="connsiteX3-119" fmla="*/ 923805 w 2412922"/>
                  <a:gd name="connsiteY3-120" fmla="*/ 2162628 h 2162628"/>
                  <a:gd name="connsiteX4-121" fmla="*/ 23919 w 2412922"/>
                  <a:gd name="connsiteY4-122" fmla="*/ 0 h 2162628"/>
                  <a:gd name="connsiteX0-123" fmla="*/ 19479 w 2408482"/>
                  <a:gd name="connsiteY0-124" fmla="*/ 0 h 2162628"/>
                  <a:gd name="connsiteX1-125" fmla="*/ 962906 w 2408482"/>
                  <a:gd name="connsiteY1-126" fmla="*/ 2002971 h 2162628"/>
                  <a:gd name="connsiteX2-127" fmla="*/ 1282222 w 2408482"/>
                  <a:gd name="connsiteY2-128" fmla="*/ 928914 h 2162628"/>
                  <a:gd name="connsiteX3-129" fmla="*/ 919365 w 2408482"/>
                  <a:gd name="connsiteY3-130" fmla="*/ 2162628 h 2162628"/>
                  <a:gd name="connsiteX4-131" fmla="*/ 19479 w 2408482"/>
                  <a:gd name="connsiteY4-132" fmla="*/ 0 h 2162628"/>
                  <a:gd name="connsiteX0-133" fmla="*/ 51 w 2389054"/>
                  <a:gd name="connsiteY0-134" fmla="*/ 0 h 2162628"/>
                  <a:gd name="connsiteX1-135" fmla="*/ 943478 w 2389054"/>
                  <a:gd name="connsiteY1-136" fmla="*/ 2002971 h 2162628"/>
                  <a:gd name="connsiteX2-137" fmla="*/ 1262794 w 2389054"/>
                  <a:gd name="connsiteY2-138" fmla="*/ 928914 h 2162628"/>
                  <a:gd name="connsiteX3-139" fmla="*/ 899937 w 2389054"/>
                  <a:gd name="connsiteY3-140" fmla="*/ 2162628 h 2162628"/>
                  <a:gd name="connsiteX4-141" fmla="*/ 51 w 2389054"/>
                  <a:gd name="connsiteY4-142" fmla="*/ 0 h 2162628"/>
                  <a:gd name="connsiteX0-143" fmla="*/ 51 w 2389054"/>
                  <a:gd name="connsiteY0-144" fmla="*/ 0 h 2162628"/>
                  <a:gd name="connsiteX1-145" fmla="*/ 943478 w 2389054"/>
                  <a:gd name="connsiteY1-146" fmla="*/ 2002971 h 2162628"/>
                  <a:gd name="connsiteX2-147" fmla="*/ 1262794 w 2389054"/>
                  <a:gd name="connsiteY2-148" fmla="*/ 928914 h 2162628"/>
                  <a:gd name="connsiteX3-149" fmla="*/ 899937 w 2389054"/>
                  <a:gd name="connsiteY3-150" fmla="*/ 2162628 h 2162628"/>
                  <a:gd name="connsiteX4-151" fmla="*/ 51 w 2389054"/>
                  <a:gd name="connsiteY4-152" fmla="*/ 0 h 2162628"/>
                  <a:gd name="connsiteX0-153" fmla="*/ 51 w 2389054"/>
                  <a:gd name="connsiteY0-154" fmla="*/ 0 h 2162628"/>
                  <a:gd name="connsiteX1-155" fmla="*/ 943478 w 2389054"/>
                  <a:gd name="connsiteY1-156" fmla="*/ 2002971 h 2162628"/>
                  <a:gd name="connsiteX2-157" fmla="*/ 1262794 w 2389054"/>
                  <a:gd name="connsiteY2-158" fmla="*/ 928914 h 2162628"/>
                  <a:gd name="connsiteX3-159" fmla="*/ 899937 w 2389054"/>
                  <a:gd name="connsiteY3-160" fmla="*/ 2162628 h 2162628"/>
                  <a:gd name="connsiteX4-161" fmla="*/ 51 w 2389054"/>
                  <a:gd name="connsiteY4-162" fmla="*/ 0 h 2162628"/>
                  <a:gd name="connsiteX0-163" fmla="*/ 23350 w 2412353"/>
                  <a:gd name="connsiteY0-164" fmla="*/ 0 h 2162628"/>
                  <a:gd name="connsiteX1-165" fmla="*/ 966777 w 2412353"/>
                  <a:gd name="connsiteY1-166" fmla="*/ 2002971 h 2162628"/>
                  <a:gd name="connsiteX2-167" fmla="*/ 1286093 w 2412353"/>
                  <a:gd name="connsiteY2-168" fmla="*/ 928914 h 2162628"/>
                  <a:gd name="connsiteX3-169" fmla="*/ 923236 w 2412353"/>
                  <a:gd name="connsiteY3-170" fmla="*/ 2162628 h 2162628"/>
                  <a:gd name="connsiteX4-171" fmla="*/ 23350 w 2412353"/>
                  <a:gd name="connsiteY4-172" fmla="*/ 0 h 2162628"/>
                  <a:gd name="connsiteX0-173" fmla="*/ 23350 w 2412353"/>
                  <a:gd name="connsiteY0-174" fmla="*/ 0 h 2162628"/>
                  <a:gd name="connsiteX1-175" fmla="*/ 966777 w 2412353"/>
                  <a:gd name="connsiteY1-176" fmla="*/ 2002971 h 2162628"/>
                  <a:gd name="connsiteX2-177" fmla="*/ 1286093 w 2412353"/>
                  <a:gd name="connsiteY2-178" fmla="*/ 928914 h 2162628"/>
                  <a:gd name="connsiteX3-179" fmla="*/ 923236 w 2412353"/>
                  <a:gd name="connsiteY3-180" fmla="*/ 2162628 h 2162628"/>
                  <a:gd name="connsiteX4-181" fmla="*/ 23350 w 2412353"/>
                  <a:gd name="connsiteY4-182" fmla="*/ 0 h 2162628"/>
                  <a:gd name="connsiteX0-183" fmla="*/ 23350 w 2412353"/>
                  <a:gd name="connsiteY0-184" fmla="*/ 0 h 2162628"/>
                  <a:gd name="connsiteX1-185" fmla="*/ 966777 w 2412353"/>
                  <a:gd name="connsiteY1-186" fmla="*/ 2002971 h 2162628"/>
                  <a:gd name="connsiteX2-187" fmla="*/ 1286093 w 2412353"/>
                  <a:gd name="connsiteY2-188" fmla="*/ 928914 h 2162628"/>
                  <a:gd name="connsiteX3-189" fmla="*/ 923236 w 2412353"/>
                  <a:gd name="connsiteY3-190" fmla="*/ 2162628 h 2162628"/>
                  <a:gd name="connsiteX4-191" fmla="*/ 23350 w 2412353"/>
                  <a:gd name="connsiteY4-192" fmla="*/ 0 h 2162628"/>
                  <a:gd name="connsiteX0-193" fmla="*/ 23350 w 2486250"/>
                  <a:gd name="connsiteY0-194" fmla="*/ 0 h 2162628"/>
                  <a:gd name="connsiteX1-195" fmla="*/ 1300606 w 2486250"/>
                  <a:gd name="connsiteY1-196" fmla="*/ 1857828 h 2162628"/>
                  <a:gd name="connsiteX2-197" fmla="*/ 1286093 w 2486250"/>
                  <a:gd name="connsiteY2-198" fmla="*/ 928914 h 2162628"/>
                  <a:gd name="connsiteX3-199" fmla="*/ 923236 w 2486250"/>
                  <a:gd name="connsiteY3-200" fmla="*/ 2162628 h 2162628"/>
                  <a:gd name="connsiteX4-201" fmla="*/ 23350 w 2486250"/>
                  <a:gd name="connsiteY4-202" fmla="*/ 0 h 2162628"/>
                  <a:gd name="connsiteX0-203" fmla="*/ 14606 w 2639499"/>
                  <a:gd name="connsiteY0-204" fmla="*/ 0 h 2002971"/>
                  <a:gd name="connsiteX1-205" fmla="*/ 1291862 w 2639499"/>
                  <a:gd name="connsiteY1-206" fmla="*/ 1857828 h 2002971"/>
                  <a:gd name="connsiteX2-207" fmla="*/ 1277349 w 2639499"/>
                  <a:gd name="connsiteY2-208" fmla="*/ 928914 h 2002971"/>
                  <a:gd name="connsiteX3-209" fmla="*/ 1277349 w 2639499"/>
                  <a:gd name="connsiteY3-210" fmla="*/ 2002971 h 2002971"/>
                  <a:gd name="connsiteX4-211" fmla="*/ 14606 w 2639499"/>
                  <a:gd name="connsiteY4-212" fmla="*/ 0 h 2002971"/>
                  <a:gd name="connsiteX0-213" fmla="*/ 15519 w 2640412"/>
                  <a:gd name="connsiteY0-214" fmla="*/ 0 h 2002971"/>
                  <a:gd name="connsiteX1-215" fmla="*/ 1292775 w 2640412"/>
                  <a:gd name="connsiteY1-216" fmla="*/ 1857828 h 2002971"/>
                  <a:gd name="connsiteX2-217" fmla="*/ 1278262 w 2640412"/>
                  <a:gd name="connsiteY2-218" fmla="*/ 928914 h 2002971"/>
                  <a:gd name="connsiteX3-219" fmla="*/ 1278262 w 2640412"/>
                  <a:gd name="connsiteY3-220" fmla="*/ 2002971 h 2002971"/>
                  <a:gd name="connsiteX4-221" fmla="*/ 15519 w 2640412"/>
                  <a:gd name="connsiteY4-222" fmla="*/ 0 h 2002971"/>
                  <a:gd name="connsiteX0-223" fmla="*/ 1221 w 2626114"/>
                  <a:gd name="connsiteY0-224" fmla="*/ 0 h 2002971"/>
                  <a:gd name="connsiteX1-225" fmla="*/ 1278477 w 2626114"/>
                  <a:gd name="connsiteY1-226" fmla="*/ 1857828 h 2002971"/>
                  <a:gd name="connsiteX2-227" fmla="*/ 1263964 w 2626114"/>
                  <a:gd name="connsiteY2-228" fmla="*/ 928914 h 2002971"/>
                  <a:gd name="connsiteX3-229" fmla="*/ 1263964 w 2626114"/>
                  <a:gd name="connsiteY3-230" fmla="*/ 2002971 h 2002971"/>
                  <a:gd name="connsiteX4-231" fmla="*/ 1221 w 2626114"/>
                  <a:gd name="connsiteY4-232" fmla="*/ 0 h 2002971"/>
                  <a:gd name="connsiteX0-233" fmla="*/ 1221 w 2626114"/>
                  <a:gd name="connsiteY0-234" fmla="*/ 0 h 2002971"/>
                  <a:gd name="connsiteX1-235" fmla="*/ 1263963 w 2626114"/>
                  <a:gd name="connsiteY1-236" fmla="*/ 1915885 h 2002971"/>
                  <a:gd name="connsiteX2-237" fmla="*/ 1263964 w 2626114"/>
                  <a:gd name="connsiteY2-238" fmla="*/ 928914 h 2002971"/>
                  <a:gd name="connsiteX3-239" fmla="*/ 1263964 w 2626114"/>
                  <a:gd name="connsiteY3-240" fmla="*/ 2002971 h 2002971"/>
                  <a:gd name="connsiteX4-241" fmla="*/ 1221 w 2626114"/>
                  <a:gd name="connsiteY4-242" fmla="*/ 0 h 2002971"/>
                  <a:gd name="connsiteX0-243" fmla="*/ 1221 w 2626114"/>
                  <a:gd name="connsiteY0-244" fmla="*/ 0 h 2002971"/>
                  <a:gd name="connsiteX1-245" fmla="*/ 1263963 w 2626114"/>
                  <a:gd name="connsiteY1-246" fmla="*/ 1915885 h 2002971"/>
                  <a:gd name="connsiteX2-247" fmla="*/ 1263964 w 2626114"/>
                  <a:gd name="connsiteY2-248" fmla="*/ 928914 h 2002971"/>
                  <a:gd name="connsiteX3-249" fmla="*/ 1263964 w 2626114"/>
                  <a:gd name="connsiteY3-250" fmla="*/ 2002971 h 2002971"/>
                  <a:gd name="connsiteX4-251" fmla="*/ 1221 w 2626114"/>
                  <a:gd name="connsiteY4-252" fmla="*/ 0 h 2002971"/>
                  <a:gd name="connsiteX0-253" fmla="*/ 1221 w 2673855"/>
                  <a:gd name="connsiteY0-254" fmla="*/ 0 h 2002971"/>
                  <a:gd name="connsiteX1-255" fmla="*/ 1263963 w 2673855"/>
                  <a:gd name="connsiteY1-256" fmla="*/ 1915885 h 2002971"/>
                  <a:gd name="connsiteX2-257" fmla="*/ 1263964 w 2673855"/>
                  <a:gd name="connsiteY2-258" fmla="*/ 928914 h 2002971"/>
                  <a:gd name="connsiteX3-259" fmla="*/ 1263964 w 2673855"/>
                  <a:gd name="connsiteY3-260" fmla="*/ 2002971 h 2002971"/>
                  <a:gd name="connsiteX4-261" fmla="*/ 1221 w 2673855"/>
                  <a:gd name="connsiteY4-262" fmla="*/ 0 h 2002971"/>
                  <a:gd name="connsiteX0-263" fmla="*/ 1221 w 2673855"/>
                  <a:gd name="connsiteY0-264" fmla="*/ 0 h 2002971"/>
                  <a:gd name="connsiteX1-265" fmla="*/ 1263963 w 2673855"/>
                  <a:gd name="connsiteY1-266" fmla="*/ 1915885 h 2002971"/>
                  <a:gd name="connsiteX2-267" fmla="*/ 1263964 w 2673855"/>
                  <a:gd name="connsiteY2-268" fmla="*/ 928914 h 2002971"/>
                  <a:gd name="connsiteX3-269" fmla="*/ 1263964 w 2673855"/>
                  <a:gd name="connsiteY3-270" fmla="*/ 2002971 h 2002971"/>
                  <a:gd name="connsiteX4-271" fmla="*/ 1221 w 2673855"/>
                  <a:gd name="connsiteY4-272" fmla="*/ 0 h 2002971"/>
                  <a:gd name="connsiteX0-273" fmla="*/ 2037 w 2674671"/>
                  <a:gd name="connsiteY0-274" fmla="*/ 0 h 2002987"/>
                  <a:gd name="connsiteX1-275" fmla="*/ 1264779 w 2674671"/>
                  <a:gd name="connsiteY1-276" fmla="*/ 1915885 h 2002987"/>
                  <a:gd name="connsiteX2-277" fmla="*/ 1264780 w 2674671"/>
                  <a:gd name="connsiteY2-278" fmla="*/ 928914 h 2002987"/>
                  <a:gd name="connsiteX3-279" fmla="*/ 1264780 w 2674671"/>
                  <a:gd name="connsiteY3-280" fmla="*/ 2002971 h 2002987"/>
                  <a:gd name="connsiteX4-281" fmla="*/ 2037 w 2674671"/>
                  <a:gd name="connsiteY4-282" fmla="*/ 0 h 2002987"/>
                  <a:gd name="connsiteX0-283" fmla="*/ 2106 w 2674740"/>
                  <a:gd name="connsiteY0-284" fmla="*/ 0 h 2002971"/>
                  <a:gd name="connsiteX1-285" fmla="*/ 1264848 w 2674740"/>
                  <a:gd name="connsiteY1-286" fmla="*/ 1915885 h 2002971"/>
                  <a:gd name="connsiteX2-287" fmla="*/ 1264849 w 2674740"/>
                  <a:gd name="connsiteY2-288" fmla="*/ 928914 h 2002971"/>
                  <a:gd name="connsiteX3-289" fmla="*/ 1264849 w 2674740"/>
                  <a:gd name="connsiteY3-290" fmla="*/ 2002971 h 2002971"/>
                  <a:gd name="connsiteX4-291" fmla="*/ 2106 w 2674740"/>
                  <a:gd name="connsiteY4-292" fmla="*/ 0 h 20029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41" y="connsiteY4-42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-1" fmla="*/ 0 w 1521910"/>
                  <a:gd name="connsiteY0-2" fmla="*/ 0 h 2162628"/>
                  <a:gd name="connsiteX1-3" fmla="*/ 1262743 w 1521910"/>
                  <a:gd name="connsiteY1-4" fmla="*/ 928914 h 2162628"/>
                  <a:gd name="connsiteX2-5" fmla="*/ 899886 w 1521910"/>
                  <a:gd name="connsiteY2-6" fmla="*/ 2162628 h 2162628"/>
                  <a:gd name="connsiteX3-7" fmla="*/ 0 w 1521910"/>
                  <a:gd name="connsiteY3-8" fmla="*/ 0 h 2162628"/>
                  <a:gd name="connsiteX0-9" fmla="*/ 0 w 2389003"/>
                  <a:gd name="connsiteY0-10" fmla="*/ 0 h 2162628"/>
                  <a:gd name="connsiteX1-11" fmla="*/ 1262743 w 2389003"/>
                  <a:gd name="connsiteY1-12" fmla="*/ 928914 h 2162628"/>
                  <a:gd name="connsiteX2-13" fmla="*/ 899886 w 2389003"/>
                  <a:gd name="connsiteY2-14" fmla="*/ 2162628 h 2162628"/>
                  <a:gd name="connsiteX3-15" fmla="*/ 0 w 2389003"/>
                  <a:gd name="connsiteY3-16" fmla="*/ 0 h 2162628"/>
                  <a:gd name="connsiteX0-17" fmla="*/ 0 w 2389003"/>
                  <a:gd name="connsiteY0-18" fmla="*/ 0 h 2162628"/>
                  <a:gd name="connsiteX1-19" fmla="*/ 1262743 w 2389003"/>
                  <a:gd name="connsiteY1-20" fmla="*/ 928914 h 2162628"/>
                  <a:gd name="connsiteX2-21" fmla="*/ 899886 w 2389003"/>
                  <a:gd name="connsiteY2-22" fmla="*/ 2162628 h 2162628"/>
                  <a:gd name="connsiteX3-23" fmla="*/ 0 w 2389003"/>
                  <a:gd name="connsiteY3-24" fmla="*/ 0 h 2162628"/>
                  <a:gd name="connsiteX0-25" fmla="*/ 85 w 2389088"/>
                  <a:gd name="connsiteY0-26" fmla="*/ 33885 h 2196513"/>
                  <a:gd name="connsiteX1-27" fmla="*/ 1016084 w 2389088"/>
                  <a:gd name="connsiteY1-28" fmla="*/ 1848171 h 2196513"/>
                  <a:gd name="connsiteX2-29" fmla="*/ 1262828 w 2389088"/>
                  <a:gd name="connsiteY2-30" fmla="*/ 962799 h 2196513"/>
                  <a:gd name="connsiteX3-31" fmla="*/ 899971 w 2389088"/>
                  <a:gd name="connsiteY3-32" fmla="*/ 2196513 h 2196513"/>
                  <a:gd name="connsiteX4" fmla="*/ 85 w 2389088"/>
                  <a:gd name="connsiteY4" fmla="*/ 33885 h 2196513"/>
                  <a:gd name="connsiteX0-33" fmla="*/ 85 w 2389088"/>
                  <a:gd name="connsiteY0-34" fmla="*/ 33885 h 2196513"/>
                  <a:gd name="connsiteX1-35" fmla="*/ 1016084 w 2389088"/>
                  <a:gd name="connsiteY1-36" fmla="*/ 1848171 h 2196513"/>
                  <a:gd name="connsiteX2-37" fmla="*/ 1262828 w 2389088"/>
                  <a:gd name="connsiteY2-38" fmla="*/ 962799 h 2196513"/>
                  <a:gd name="connsiteX3-39" fmla="*/ 899971 w 2389088"/>
                  <a:gd name="connsiteY3-40" fmla="*/ 2196513 h 2196513"/>
                  <a:gd name="connsiteX4-41" fmla="*/ 85 w 2389088"/>
                  <a:gd name="connsiteY4-42" fmla="*/ 33885 h 2196513"/>
                  <a:gd name="connsiteX0-43" fmla="*/ 85 w 2389088"/>
                  <a:gd name="connsiteY0-44" fmla="*/ 33885 h 2196513"/>
                  <a:gd name="connsiteX1-45" fmla="*/ 1016084 w 2389088"/>
                  <a:gd name="connsiteY1-46" fmla="*/ 1848171 h 2196513"/>
                  <a:gd name="connsiteX2-47" fmla="*/ 1262828 w 2389088"/>
                  <a:gd name="connsiteY2-48" fmla="*/ 962799 h 2196513"/>
                  <a:gd name="connsiteX3-49" fmla="*/ 899971 w 2389088"/>
                  <a:gd name="connsiteY3-50" fmla="*/ 2196513 h 2196513"/>
                  <a:gd name="connsiteX4-51" fmla="*/ 85 w 2389088"/>
                  <a:gd name="connsiteY4-52" fmla="*/ 33885 h 2196513"/>
                  <a:gd name="connsiteX0-53" fmla="*/ 13544 w 2402547"/>
                  <a:gd name="connsiteY0-54" fmla="*/ 33885 h 2196513"/>
                  <a:gd name="connsiteX1-55" fmla="*/ 1029543 w 2402547"/>
                  <a:gd name="connsiteY1-56" fmla="*/ 1848171 h 2196513"/>
                  <a:gd name="connsiteX2-57" fmla="*/ 1276287 w 2402547"/>
                  <a:gd name="connsiteY2-58" fmla="*/ 962799 h 2196513"/>
                  <a:gd name="connsiteX3-59" fmla="*/ 913430 w 2402547"/>
                  <a:gd name="connsiteY3-60" fmla="*/ 2196513 h 2196513"/>
                  <a:gd name="connsiteX4-61" fmla="*/ 13544 w 2402547"/>
                  <a:gd name="connsiteY4-62" fmla="*/ 33885 h 2196513"/>
                  <a:gd name="connsiteX0-63" fmla="*/ 13544 w 2402547"/>
                  <a:gd name="connsiteY0-64" fmla="*/ 0 h 2162628"/>
                  <a:gd name="connsiteX1-65" fmla="*/ 1029543 w 2402547"/>
                  <a:gd name="connsiteY1-66" fmla="*/ 1814286 h 2162628"/>
                  <a:gd name="connsiteX2-67" fmla="*/ 1276287 w 2402547"/>
                  <a:gd name="connsiteY2-68" fmla="*/ 928914 h 2162628"/>
                  <a:gd name="connsiteX3-69" fmla="*/ 913430 w 2402547"/>
                  <a:gd name="connsiteY3-70" fmla="*/ 2162628 h 2162628"/>
                  <a:gd name="connsiteX4-71" fmla="*/ 13544 w 2402547"/>
                  <a:gd name="connsiteY4-72" fmla="*/ 0 h 2162628"/>
                  <a:gd name="connsiteX0-73" fmla="*/ 23919 w 2412922"/>
                  <a:gd name="connsiteY0-74" fmla="*/ 0 h 2162628"/>
                  <a:gd name="connsiteX1-75" fmla="*/ 1039918 w 2412922"/>
                  <a:gd name="connsiteY1-76" fmla="*/ 1814286 h 2162628"/>
                  <a:gd name="connsiteX2-77" fmla="*/ 1286662 w 2412922"/>
                  <a:gd name="connsiteY2-78" fmla="*/ 928914 h 2162628"/>
                  <a:gd name="connsiteX3-79" fmla="*/ 923805 w 2412922"/>
                  <a:gd name="connsiteY3-80" fmla="*/ 2162628 h 2162628"/>
                  <a:gd name="connsiteX4-81" fmla="*/ 23919 w 2412922"/>
                  <a:gd name="connsiteY4-82" fmla="*/ 0 h 2162628"/>
                  <a:gd name="connsiteX0-83" fmla="*/ 23919 w 2412922"/>
                  <a:gd name="connsiteY0-84" fmla="*/ 0 h 2162628"/>
                  <a:gd name="connsiteX1-85" fmla="*/ 1039918 w 2412922"/>
                  <a:gd name="connsiteY1-86" fmla="*/ 1814286 h 2162628"/>
                  <a:gd name="connsiteX2-87" fmla="*/ 1286662 w 2412922"/>
                  <a:gd name="connsiteY2-88" fmla="*/ 928914 h 2162628"/>
                  <a:gd name="connsiteX3-89" fmla="*/ 923805 w 2412922"/>
                  <a:gd name="connsiteY3-90" fmla="*/ 2162628 h 2162628"/>
                  <a:gd name="connsiteX4-91" fmla="*/ 23919 w 2412922"/>
                  <a:gd name="connsiteY4-92" fmla="*/ 0 h 2162628"/>
                  <a:gd name="connsiteX0-93" fmla="*/ 23919 w 2412922"/>
                  <a:gd name="connsiteY0-94" fmla="*/ 0 h 2162628"/>
                  <a:gd name="connsiteX1-95" fmla="*/ 967346 w 2412922"/>
                  <a:gd name="connsiteY1-96" fmla="*/ 2002971 h 2162628"/>
                  <a:gd name="connsiteX2-97" fmla="*/ 1286662 w 2412922"/>
                  <a:gd name="connsiteY2-98" fmla="*/ 928914 h 2162628"/>
                  <a:gd name="connsiteX3-99" fmla="*/ 923805 w 2412922"/>
                  <a:gd name="connsiteY3-100" fmla="*/ 2162628 h 2162628"/>
                  <a:gd name="connsiteX4-101" fmla="*/ 23919 w 2412922"/>
                  <a:gd name="connsiteY4-102" fmla="*/ 0 h 2162628"/>
                  <a:gd name="connsiteX0-103" fmla="*/ 23919 w 2412922"/>
                  <a:gd name="connsiteY0-104" fmla="*/ 0 h 2162628"/>
                  <a:gd name="connsiteX1-105" fmla="*/ 967346 w 2412922"/>
                  <a:gd name="connsiteY1-106" fmla="*/ 2002971 h 2162628"/>
                  <a:gd name="connsiteX2-107" fmla="*/ 1286662 w 2412922"/>
                  <a:gd name="connsiteY2-108" fmla="*/ 928914 h 2162628"/>
                  <a:gd name="connsiteX3-109" fmla="*/ 923805 w 2412922"/>
                  <a:gd name="connsiteY3-110" fmla="*/ 2162628 h 2162628"/>
                  <a:gd name="connsiteX4-111" fmla="*/ 23919 w 2412922"/>
                  <a:gd name="connsiteY4-112" fmla="*/ 0 h 2162628"/>
                  <a:gd name="connsiteX0-113" fmla="*/ 23919 w 2412922"/>
                  <a:gd name="connsiteY0-114" fmla="*/ 0 h 2162628"/>
                  <a:gd name="connsiteX1-115" fmla="*/ 967346 w 2412922"/>
                  <a:gd name="connsiteY1-116" fmla="*/ 2002971 h 2162628"/>
                  <a:gd name="connsiteX2-117" fmla="*/ 1286662 w 2412922"/>
                  <a:gd name="connsiteY2-118" fmla="*/ 928914 h 2162628"/>
                  <a:gd name="connsiteX3-119" fmla="*/ 923805 w 2412922"/>
                  <a:gd name="connsiteY3-120" fmla="*/ 2162628 h 2162628"/>
                  <a:gd name="connsiteX4-121" fmla="*/ 23919 w 2412922"/>
                  <a:gd name="connsiteY4-122" fmla="*/ 0 h 2162628"/>
                  <a:gd name="connsiteX0-123" fmla="*/ 19479 w 2408482"/>
                  <a:gd name="connsiteY0-124" fmla="*/ 0 h 2162628"/>
                  <a:gd name="connsiteX1-125" fmla="*/ 962906 w 2408482"/>
                  <a:gd name="connsiteY1-126" fmla="*/ 2002971 h 2162628"/>
                  <a:gd name="connsiteX2-127" fmla="*/ 1282222 w 2408482"/>
                  <a:gd name="connsiteY2-128" fmla="*/ 928914 h 2162628"/>
                  <a:gd name="connsiteX3-129" fmla="*/ 919365 w 2408482"/>
                  <a:gd name="connsiteY3-130" fmla="*/ 2162628 h 2162628"/>
                  <a:gd name="connsiteX4-131" fmla="*/ 19479 w 2408482"/>
                  <a:gd name="connsiteY4-132" fmla="*/ 0 h 2162628"/>
                  <a:gd name="connsiteX0-133" fmla="*/ 51 w 2389054"/>
                  <a:gd name="connsiteY0-134" fmla="*/ 0 h 2162628"/>
                  <a:gd name="connsiteX1-135" fmla="*/ 943478 w 2389054"/>
                  <a:gd name="connsiteY1-136" fmla="*/ 2002971 h 2162628"/>
                  <a:gd name="connsiteX2-137" fmla="*/ 1262794 w 2389054"/>
                  <a:gd name="connsiteY2-138" fmla="*/ 928914 h 2162628"/>
                  <a:gd name="connsiteX3-139" fmla="*/ 899937 w 2389054"/>
                  <a:gd name="connsiteY3-140" fmla="*/ 2162628 h 2162628"/>
                  <a:gd name="connsiteX4-141" fmla="*/ 51 w 2389054"/>
                  <a:gd name="connsiteY4-142" fmla="*/ 0 h 2162628"/>
                  <a:gd name="connsiteX0-143" fmla="*/ 51 w 2389054"/>
                  <a:gd name="connsiteY0-144" fmla="*/ 0 h 2162628"/>
                  <a:gd name="connsiteX1-145" fmla="*/ 943478 w 2389054"/>
                  <a:gd name="connsiteY1-146" fmla="*/ 2002971 h 2162628"/>
                  <a:gd name="connsiteX2-147" fmla="*/ 1262794 w 2389054"/>
                  <a:gd name="connsiteY2-148" fmla="*/ 928914 h 2162628"/>
                  <a:gd name="connsiteX3-149" fmla="*/ 899937 w 2389054"/>
                  <a:gd name="connsiteY3-150" fmla="*/ 2162628 h 2162628"/>
                  <a:gd name="connsiteX4-151" fmla="*/ 51 w 2389054"/>
                  <a:gd name="connsiteY4-152" fmla="*/ 0 h 2162628"/>
                  <a:gd name="connsiteX0-153" fmla="*/ 51 w 2389054"/>
                  <a:gd name="connsiteY0-154" fmla="*/ 0 h 2162628"/>
                  <a:gd name="connsiteX1-155" fmla="*/ 943478 w 2389054"/>
                  <a:gd name="connsiteY1-156" fmla="*/ 2002971 h 2162628"/>
                  <a:gd name="connsiteX2-157" fmla="*/ 1262794 w 2389054"/>
                  <a:gd name="connsiteY2-158" fmla="*/ 928914 h 2162628"/>
                  <a:gd name="connsiteX3-159" fmla="*/ 899937 w 2389054"/>
                  <a:gd name="connsiteY3-160" fmla="*/ 2162628 h 2162628"/>
                  <a:gd name="connsiteX4-161" fmla="*/ 51 w 2389054"/>
                  <a:gd name="connsiteY4-162" fmla="*/ 0 h 2162628"/>
                  <a:gd name="connsiteX0-163" fmla="*/ 23350 w 2412353"/>
                  <a:gd name="connsiteY0-164" fmla="*/ 0 h 2162628"/>
                  <a:gd name="connsiteX1-165" fmla="*/ 966777 w 2412353"/>
                  <a:gd name="connsiteY1-166" fmla="*/ 2002971 h 2162628"/>
                  <a:gd name="connsiteX2-167" fmla="*/ 1286093 w 2412353"/>
                  <a:gd name="connsiteY2-168" fmla="*/ 928914 h 2162628"/>
                  <a:gd name="connsiteX3-169" fmla="*/ 923236 w 2412353"/>
                  <a:gd name="connsiteY3-170" fmla="*/ 2162628 h 2162628"/>
                  <a:gd name="connsiteX4-171" fmla="*/ 23350 w 2412353"/>
                  <a:gd name="connsiteY4-172" fmla="*/ 0 h 2162628"/>
                  <a:gd name="connsiteX0-173" fmla="*/ 23350 w 2412353"/>
                  <a:gd name="connsiteY0-174" fmla="*/ 0 h 2162628"/>
                  <a:gd name="connsiteX1-175" fmla="*/ 966777 w 2412353"/>
                  <a:gd name="connsiteY1-176" fmla="*/ 2002971 h 2162628"/>
                  <a:gd name="connsiteX2-177" fmla="*/ 1286093 w 2412353"/>
                  <a:gd name="connsiteY2-178" fmla="*/ 928914 h 2162628"/>
                  <a:gd name="connsiteX3-179" fmla="*/ 923236 w 2412353"/>
                  <a:gd name="connsiteY3-180" fmla="*/ 2162628 h 2162628"/>
                  <a:gd name="connsiteX4-181" fmla="*/ 23350 w 2412353"/>
                  <a:gd name="connsiteY4-182" fmla="*/ 0 h 2162628"/>
                  <a:gd name="connsiteX0-183" fmla="*/ 23350 w 2412353"/>
                  <a:gd name="connsiteY0-184" fmla="*/ 0 h 2162628"/>
                  <a:gd name="connsiteX1-185" fmla="*/ 966777 w 2412353"/>
                  <a:gd name="connsiteY1-186" fmla="*/ 2002971 h 2162628"/>
                  <a:gd name="connsiteX2-187" fmla="*/ 1286093 w 2412353"/>
                  <a:gd name="connsiteY2-188" fmla="*/ 928914 h 2162628"/>
                  <a:gd name="connsiteX3-189" fmla="*/ 923236 w 2412353"/>
                  <a:gd name="connsiteY3-190" fmla="*/ 2162628 h 2162628"/>
                  <a:gd name="connsiteX4-191" fmla="*/ 23350 w 2412353"/>
                  <a:gd name="connsiteY4-192" fmla="*/ 0 h 2162628"/>
                  <a:gd name="connsiteX0-193" fmla="*/ 23350 w 2486250"/>
                  <a:gd name="connsiteY0-194" fmla="*/ 0 h 2162628"/>
                  <a:gd name="connsiteX1-195" fmla="*/ 1300606 w 2486250"/>
                  <a:gd name="connsiteY1-196" fmla="*/ 1857828 h 2162628"/>
                  <a:gd name="connsiteX2-197" fmla="*/ 1286093 w 2486250"/>
                  <a:gd name="connsiteY2-198" fmla="*/ 928914 h 2162628"/>
                  <a:gd name="connsiteX3-199" fmla="*/ 923236 w 2486250"/>
                  <a:gd name="connsiteY3-200" fmla="*/ 2162628 h 2162628"/>
                  <a:gd name="connsiteX4-201" fmla="*/ 23350 w 2486250"/>
                  <a:gd name="connsiteY4-202" fmla="*/ 0 h 2162628"/>
                  <a:gd name="connsiteX0-203" fmla="*/ 14606 w 2639499"/>
                  <a:gd name="connsiteY0-204" fmla="*/ 0 h 2002971"/>
                  <a:gd name="connsiteX1-205" fmla="*/ 1291862 w 2639499"/>
                  <a:gd name="connsiteY1-206" fmla="*/ 1857828 h 2002971"/>
                  <a:gd name="connsiteX2-207" fmla="*/ 1277349 w 2639499"/>
                  <a:gd name="connsiteY2-208" fmla="*/ 928914 h 2002971"/>
                  <a:gd name="connsiteX3-209" fmla="*/ 1277349 w 2639499"/>
                  <a:gd name="connsiteY3-210" fmla="*/ 2002971 h 2002971"/>
                  <a:gd name="connsiteX4-211" fmla="*/ 14606 w 2639499"/>
                  <a:gd name="connsiteY4-212" fmla="*/ 0 h 2002971"/>
                  <a:gd name="connsiteX0-213" fmla="*/ 15519 w 2640412"/>
                  <a:gd name="connsiteY0-214" fmla="*/ 0 h 2002971"/>
                  <a:gd name="connsiteX1-215" fmla="*/ 1292775 w 2640412"/>
                  <a:gd name="connsiteY1-216" fmla="*/ 1857828 h 2002971"/>
                  <a:gd name="connsiteX2-217" fmla="*/ 1278262 w 2640412"/>
                  <a:gd name="connsiteY2-218" fmla="*/ 928914 h 2002971"/>
                  <a:gd name="connsiteX3-219" fmla="*/ 1278262 w 2640412"/>
                  <a:gd name="connsiteY3-220" fmla="*/ 2002971 h 2002971"/>
                  <a:gd name="connsiteX4-221" fmla="*/ 15519 w 2640412"/>
                  <a:gd name="connsiteY4-222" fmla="*/ 0 h 2002971"/>
                  <a:gd name="connsiteX0-223" fmla="*/ 1221 w 2626114"/>
                  <a:gd name="connsiteY0-224" fmla="*/ 0 h 2002971"/>
                  <a:gd name="connsiteX1-225" fmla="*/ 1278477 w 2626114"/>
                  <a:gd name="connsiteY1-226" fmla="*/ 1857828 h 2002971"/>
                  <a:gd name="connsiteX2-227" fmla="*/ 1263964 w 2626114"/>
                  <a:gd name="connsiteY2-228" fmla="*/ 928914 h 2002971"/>
                  <a:gd name="connsiteX3-229" fmla="*/ 1263964 w 2626114"/>
                  <a:gd name="connsiteY3-230" fmla="*/ 2002971 h 2002971"/>
                  <a:gd name="connsiteX4-231" fmla="*/ 1221 w 2626114"/>
                  <a:gd name="connsiteY4-232" fmla="*/ 0 h 2002971"/>
                  <a:gd name="connsiteX0-233" fmla="*/ 1221 w 2626114"/>
                  <a:gd name="connsiteY0-234" fmla="*/ 0 h 2002971"/>
                  <a:gd name="connsiteX1-235" fmla="*/ 1263963 w 2626114"/>
                  <a:gd name="connsiteY1-236" fmla="*/ 1915885 h 2002971"/>
                  <a:gd name="connsiteX2-237" fmla="*/ 1263964 w 2626114"/>
                  <a:gd name="connsiteY2-238" fmla="*/ 928914 h 2002971"/>
                  <a:gd name="connsiteX3-239" fmla="*/ 1263964 w 2626114"/>
                  <a:gd name="connsiteY3-240" fmla="*/ 2002971 h 2002971"/>
                  <a:gd name="connsiteX4-241" fmla="*/ 1221 w 2626114"/>
                  <a:gd name="connsiteY4-242" fmla="*/ 0 h 2002971"/>
                  <a:gd name="connsiteX0-243" fmla="*/ 1221 w 2626114"/>
                  <a:gd name="connsiteY0-244" fmla="*/ 0 h 2002971"/>
                  <a:gd name="connsiteX1-245" fmla="*/ 1263963 w 2626114"/>
                  <a:gd name="connsiteY1-246" fmla="*/ 1915885 h 2002971"/>
                  <a:gd name="connsiteX2-247" fmla="*/ 1263964 w 2626114"/>
                  <a:gd name="connsiteY2-248" fmla="*/ 928914 h 2002971"/>
                  <a:gd name="connsiteX3-249" fmla="*/ 1263964 w 2626114"/>
                  <a:gd name="connsiteY3-250" fmla="*/ 2002971 h 2002971"/>
                  <a:gd name="connsiteX4-251" fmla="*/ 1221 w 2626114"/>
                  <a:gd name="connsiteY4-252" fmla="*/ 0 h 2002971"/>
                  <a:gd name="connsiteX0-253" fmla="*/ 1221 w 2673855"/>
                  <a:gd name="connsiteY0-254" fmla="*/ 0 h 2002971"/>
                  <a:gd name="connsiteX1-255" fmla="*/ 1263963 w 2673855"/>
                  <a:gd name="connsiteY1-256" fmla="*/ 1915885 h 2002971"/>
                  <a:gd name="connsiteX2-257" fmla="*/ 1263964 w 2673855"/>
                  <a:gd name="connsiteY2-258" fmla="*/ 928914 h 2002971"/>
                  <a:gd name="connsiteX3-259" fmla="*/ 1263964 w 2673855"/>
                  <a:gd name="connsiteY3-260" fmla="*/ 2002971 h 2002971"/>
                  <a:gd name="connsiteX4-261" fmla="*/ 1221 w 2673855"/>
                  <a:gd name="connsiteY4-262" fmla="*/ 0 h 2002971"/>
                  <a:gd name="connsiteX0-263" fmla="*/ 1221 w 2673855"/>
                  <a:gd name="connsiteY0-264" fmla="*/ 0 h 2002971"/>
                  <a:gd name="connsiteX1-265" fmla="*/ 1263963 w 2673855"/>
                  <a:gd name="connsiteY1-266" fmla="*/ 1915885 h 2002971"/>
                  <a:gd name="connsiteX2-267" fmla="*/ 1263964 w 2673855"/>
                  <a:gd name="connsiteY2-268" fmla="*/ 928914 h 2002971"/>
                  <a:gd name="connsiteX3-269" fmla="*/ 1263964 w 2673855"/>
                  <a:gd name="connsiteY3-270" fmla="*/ 2002971 h 2002971"/>
                  <a:gd name="connsiteX4-271" fmla="*/ 1221 w 2673855"/>
                  <a:gd name="connsiteY4-272" fmla="*/ 0 h 2002971"/>
                  <a:gd name="connsiteX0-273" fmla="*/ 2037 w 2674671"/>
                  <a:gd name="connsiteY0-274" fmla="*/ 0 h 2002987"/>
                  <a:gd name="connsiteX1-275" fmla="*/ 1264779 w 2674671"/>
                  <a:gd name="connsiteY1-276" fmla="*/ 1915885 h 2002987"/>
                  <a:gd name="connsiteX2-277" fmla="*/ 1264780 w 2674671"/>
                  <a:gd name="connsiteY2-278" fmla="*/ 928914 h 2002987"/>
                  <a:gd name="connsiteX3-279" fmla="*/ 1264780 w 2674671"/>
                  <a:gd name="connsiteY3-280" fmla="*/ 2002971 h 2002987"/>
                  <a:gd name="connsiteX4-281" fmla="*/ 2037 w 2674671"/>
                  <a:gd name="connsiteY4-282" fmla="*/ 0 h 2002987"/>
                  <a:gd name="connsiteX0-283" fmla="*/ 2106 w 2674740"/>
                  <a:gd name="connsiteY0-284" fmla="*/ 0 h 2002971"/>
                  <a:gd name="connsiteX1-285" fmla="*/ 1264848 w 2674740"/>
                  <a:gd name="connsiteY1-286" fmla="*/ 1915885 h 2002971"/>
                  <a:gd name="connsiteX2-287" fmla="*/ 1264849 w 2674740"/>
                  <a:gd name="connsiteY2-288" fmla="*/ 928914 h 2002971"/>
                  <a:gd name="connsiteX3-289" fmla="*/ 1264849 w 2674740"/>
                  <a:gd name="connsiteY3-290" fmla="*/ 2002971 h 2002971"/>
                  <a:gd name="connsiteX4-291" fmla="*/ 2106 w 2674740"/>
                  <a:gd name="connsiteY4-292" fmla="*/ 0 h 20029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41" y="connsiteY4-42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7470" y="5447383"/>
            <a:ext cx="6249293" cy="13620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8" y="260649"/>
            <a:ext cx="6884924" cy="170115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smtClean="0">
                <a:ln>
                  <a:solidFill>
                    <a:srgbClr val="349655"/>
                  </a:solidFill>
                </a:ln>
                <a:gradFill>
                  <a:gsLst>
                    <a:gs pos="13000">
                      <a:schemeClr val="tx1"/>
                    </a:gs>
                    <a:gs pos="71000">
                      <a:schemeClr val="accent3">
                        <a:lumMod val="75000"/>
                      </a:schemeClr>
                    </a:gs>
                    <a:gs pos="92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marL="0" lvl="0" indent="0" algn="ctr">
              <a:buNone/>
            </a:pPr>
            <a:r>
              <a:rPr lang="ru-RU"/>
              <a:t>Образец текста</a:t>
            </a:r>
            <a:endParaRPr lang="ru-RU"/>
          </a:p>
        </p:txBody>
      </p:sp>
      <p:grpSp>
        <p:nvGrpSpPr>
          <p:cNvPr id="21" name="Группа 20"/>
          <p:cNvGrpSpPr/>
          <p:nvPr userDrawn="1"/>
        </p:nvGrpSpPr>
        <p:grpSpPr>
          <a:xfrm rot="4495045">
            <a:off x="7750986" y="2100643"/>
            <a:ext cx="307901" cy="450659"/>
            <a:chOff x="2857488" y="4883951"/>
            <a:chExt cx="571504" cy="903297"/>
          </a:xfrm>
        </p:grpSpPr>
        <p:sp>
          <p:nvSpPr>
            <p:cNvPr id="22" name="Овал 21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4" name="Прямая соединительная линия 23"/>
            <p:cNvCxnSpPr>
              <a:stCxn id="23" idx="0"/>
              <a:endCxn id="23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Овал 24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 userDrawn="1"/>
        </p:nvGrpSpPr>
        <p:grpSpPr>
          <a:xfrm rot="13759740">
            <a:off x="6442905" y="4835439"/>
            <a:ext cx="307901" cy="450659"/>
            <a:chOff x="2857488" y="4883951"/>
            <a:chExt cx="571504" cy="903297"/>
          </a:xfrm>
        </p:grpSpPr>
        <p:sp>
          <p:nvSpPr>
            <p:cNvPr id="35" name="Овал 34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единительная линия 36"/>
            <p:cNvCxnSpPr>
              <a:stCxn id="36" idx="0"/>
              <a:endCxn id="36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Овал 37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 userDrawn="1"/>
        </p:nvGrpSpPr>
        <p:grpSpPr>
          <a:xfrm rot="16758158">
            <a:off x="1276616" y="130200"/>
            <a:ext cx="307901" cy="450659"/>
            <a:chOff x="2857488" y="4883951"/>
            <a:chExt cx="571504" cy="903297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48" name="Овал 47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0" name="Прямая соединительная линия 49"/>
            <p:cNvCxnSpPr>
              <a:stCxn id="49" idx="0"/>
              <a:endCxn id="49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Овал 50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-26242" y="-1220213"/>
            <a:ext cx="9180633" cy="10084136"/>
            <a:chOff x="-26242" y="-1220213"/>
            <a:chExt cx="9180633" cy="10084136"/>
          </a:xfrm>
        </p:grpSpPr>
        <p:sp>
          <p:nvSpPr>
            <p:cNvPr id="9" name="Полилиния 8"/>
            <p:cNvSpPr/>
            <p:nvPr/>
          </p:nvSpPr>
          <p:spPr>
            <a:xfrm>
              <a:off x="10391" y="-27384"/>
              <a:ext cx="9144000" cy="2234538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-1" fmla="*/ 0 w 9144000"/>
                <a:gd name="connsiteY0-2" fmla="*/ 1579418 h 2161309"/>
                <a:gd name="connsiteX1-3" fmla="*/ 10391 w 9144000"/>
                <a:gd name="connsiteY1-4" fmla="*/ 1194954 h 2161309"/>
                <a:gd name="connsiteX2-5" fmla="*/ 9144000 w 9144000"/>
                <a:gd name="connsiteY2-6" fmla="*/ 0 h 2161309"/>
                <a:gd name="connsiteX3-7" fmla="*/ 9133609 w 9144000"/>
                <a:gd name="connsiteY3-8" fmla="*/ 550718 h 2161309"/>
                <a:gd name="connsiteX4-9" fmla="*/ 3564082 w 9144000"/>
                <a:gd name="connsiteY4-10" fmla="*/ 2161309 h 2161309"/>
                <a:gd name="connsiteX5-11" fmla="*/ 0 w 9144000"/>
                <a:gd name="connsiteY5-12" fmla="*/ 1579418 h 2161309"/>
                <a:gd name="connsiteX0-13" fmla="*/ 0 w 9144000"/>
                <a:gd name="connsiteY0-14" fmla="*/ 1579418 h 2161845"/>
                <a:gd name="connsiteX1-15" fmla="*/ 10391 w 9144000"/>
                <a:gd name="connsiteY1-16" fmla="*/ 1194954 h 2161845"/>
                <a:gd name="connsiteX2-17" fmla="*/ 9144000 w 9144000"/>
                <a:gd name="connsiteY2-18" fmla="*/ 0 h 2161845"/>
                <a:gd name="connsiteX3-19" fmla="*/ 9133609 w 9144000"/>
                <a:gd name="connsiteY3-20" fmla="*/ 550718 h 2161845"/>
                <a:gd name="connsiteX4-21" fmla="*/ 3564082 w 9144000"/>
                <a:gd name="connsiteY4-22" fmla="*/ 2161309 h 2161845"/>
                <a:gd name="connsiteX5-23" fmla="*/ 0 w 9144000"/>
                <a:gd name="connsiteY5-24" fmla="*/ 1579418 h 2161845"/>
                <a:gd name="connsiteX0-25" fmla="*/ 0 w 9144000"/>
                <a:gd name="connsiteY0-26" fmla="*/ 1579418 h 2161845"/>
                <a:gd name="connsiteX1-27" fmla="*/ 10391 w 9144000"/>
                <a:gd name="connsiteY1-28" fmla="*/ 1194954 h 2161845"/>
                <a:gd name="connsiteX2-29" fmla="*/ 9144000 w 9144000"/>
                <a:gd name="connsiteY2-30" fmla="*/ 0 h 2161845"/>
                <a:gd name="connsiteX3-31" fmla="*/ 9133609 w 9144000"/>
                <a:gd name="connsiteY3-32" fmla="*/ 550718 h 2161845"/>
                <a:gd name="connsiteX4-33" fmla="*/ 3564082 w 9144000"/>
                <a:gd name="connsiteY4-34" fmla="*/ 2161309 h 2161845"/>
                <a:gd name="connsiteX5-35" fmla="*/ 0 w 9144000"/>
                <a:gd name="connsiteY5-36" fmla="*/ 1579418 h 2161845"/>
                <a:gd name="connsiteX0-37" fmla="*/ 0 w 9144000"/>
                <a:gd name="connsiteY0-38" fmla="*/ 1579418 h 2161845"/>
                <a:gd name="connsiteX1-39" fmla="*/ 10391 w 9144000"/>
                <a:gd name="connsiteY1-40" fmla="*/ 1194954 h 2161845"/>
                <a:gd name="connsiteX2-41" fmla="*/ 9144000 w 9144000"/>
                <a:gd name="connsiteY2-42" fmla="*/ 0 h 2161845"/>
                <a:gd name="connsiteX3-43" fmla="*/ 9133609 w 9144000"/>
                <a:gd name="connsiteY3-44" fmla="*/ 550718 h 2161845"/>
                <a:gd name="connsiteX4-45" fmla="*/ 3564082 w 9144000"/>
                <a:gd name="connsiteY4-46" fmla="*/ 2161309 h 2161845"/>
                <a:gd name="connsiteX5-47" fmla="*/ 0 w 9144000"/>
                <a:gd name="connsiteY5-48" fmla="*/ 1579418 h 2161845"/>
                <a:gd name="connsiteX0-49" fmla="*/ 0 w 9144000"/>
                <a:gd name="connsiteY0-50" fmla="*/ 1579418 h 2276079"/>
                <a:gd name="connsiteX1-51" fmla="*/ 10391 w 9144000"/>
                <a:gd name="connsiteY1-52" fmla="*/ 1194954 h 2276079"/>
                <a:gd name="connsiteX2-53" fmla="*/ 9144000 w 9144000"/>
                <a:gd name="connsiteY2-54" fmla="*/ 0 h 2276079"/>
                <a:gd name="connsiteX3-55" fmla="*/ 9133609 w 9144000"/>
                <a:gd name="connsiteY3-56" fmla="*/ 550718 h 2276079"/>
                <a:gd name="connsiteX4-57" fmla="*/ 3574473 w 9144000"/>
                <a:gd name="connsiteY4-58" fmla="*/ 2275609 h 2276079"/>
                <a:gd name="connsiteX5-59" fmla="*/ 0 w 9144000"/>
                <a:gd name="connsiteY5-60" fmla="*/ 1579418 h 2276079"/>
                <a:gd name="connsiteX0-61" fmla="*/ 0 w 9144000"/>
                <a:gd name="connsiteY0-62" fmla="*/ 1579418 h 2234538"/>
                <a:gd name="connsiteX1-63" fmla="*/ 10391 w 9144000"/>
                <a:gd name="connsiteY1-64" fmla="*/ 1194954 h 2234538"/>
                <a:gd name="connsiteX2-65" fmla="*/ 9144000 w 9144000"/>
                <a:gd name="connsiteY2-66" fmla="*/ 0 h 2234538"/>
                <a:gd name="connsiteX3-67" fmla="*/ 9133609 w 9144000"/>
                <a:gd name="connsiteY3-68" fmla="*/ 550718 h 2234538"/>
                <a:gd name="connsiteX4-69" fmla="*/ 3418609 w 9144000"/>
                <a:gd name="connsiteY4-70" fmla="*/ 2234046 h 2234538"/>
                <a:gd name="connsiteX5-71" fmla="*/ 0 w 9144000"/>
                <a:gd name="connsiteY5-72" fmla="*/ 1579418 h 22345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90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 rot="6303356">
              <a:off x="2533853" y="-3780308"/>
              <a:ext cx="3776723" cy="8896913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-1" fmla="*/ 1418094 w 1418094"/>
                <a:gd name="connsiteY0-2" fmla="*/ 10391 h 6889173"/>
                <a:gd name="connsiteX1-3" fmla="*/ 1324575 w 1418094"/>
                <a:gd name="connsiteY1-4" fmla="*/ 0 h 6889173"/>
                <a:gd name="connsiteX2-5" fmla="*/ 316657 w 1418094"/>
                <a:gd name="connsiteY2-6" fmla="*/ 5081155 h 6889173"/>
                <a:gd name="connsiteX3-7" fmla="*/ 929721 w 1418094"/>
                <a:gd name="connsiteY3-8" fmla="*/ 6889173 h 6889173"/>
                <a:gd name="connsiteX4-9" fmla="*/ 981675 w 1418094"/>
                <a:gd name="connsiteY4-10" fmla="*/ 6889173 h 6889173"/>
                <a:gd name="connsiteX5-11" fmla="*/ 784248 w 1418094"/>
                <a:gd name="connsiteY5-12" fmla="*/ 4073237 h 6889173"/>
                <a:gd name="connsiteX6-13" fmla="*/ 1418094 w 1418094"/>
                <a:gd name="connsiteY6-14" fmla="*/ 10391 h 6889173"/>
                <a:gd name="connsiteX0-15" fmla="*/ 1543718 w 1543718"/>
                <a:gd name="connsiteY0-16" fmla="*/ 10391 h 6889173"/>
                <a:gd name="connsiteX1-17" fmla="*/ 1450199 w 1543718"/>
                <a:gd name="connsiteY1-18" fmla="*/ 0 h 6889173"/>
                <a:gd name="connsiteX2-19" fmla="*/ 442281 w 1543718"/>
                <a:gd name="connsiteY2-20" fmla="*/ 5081155 h 6889173"/>
                <a:gd name="connsiteX3-21" fmla="*/ 1055345 w 1543718"/>
                <a:gd name="connsiteY3-22" fmla="*/ 6889173 h 6889173"/>
                <a:gd name="connsiteX4-23" fmla="*/ 1107299 w 1543718"/>
                <a:gd name="connsiteY4-24" fmla="*/ 6889173 h 6889173"/>
                <a:gd name="connsiteX5-25" fmla="*/ 909872 w 1543718"/>
                <a:gd name="connsiteY5-26" fmla="*/ 4073237 h 6889173"/>
                <a:gd name="connsiteX6-27" fmla="*/ 1543718 w 1543718"/>
                <a:gd name="connsiteY6-28" fmla="*/ 10391 h 6889173"/>
                <a:gd name="connsiteX0-29" fmla="*/ 1543718 w 1543718"/>
                <a:gd name="connsiteY0-30" fmla="*/ 10391 h 6889173"/>
                <a:gd name="connsiteX1-31" fmla="*/ 1450199 w 1543718"/>
                <a:gd name="connsiteY1-32" fmla="*/ 0 h 6889173"/>
                <a:gd name="connsiteX2-33" fmla="*/ 442281 w 1543718"/>
                <a:gd name="connsiteY2-34" fmla="*/ 5081155 h 6889173"/>
                <a:gd name="connsiteX3-35" fmla="*/ 1055345 w 1543718"/>
                <a:gd name="connsiteY3-36" fmla="*/ 6889173 h 6889173"/>
                <a:gd name="connsiteX4-37" fmla="*/ 1107299 w 1543718"/>
                <a:gd name="connsiteY4-38" fmla="*/ 6889173 h 6889173"/>
                <a:gd name="connsiteX5-39" fmla="*/ 909872 w 1543718"/>
                <a:gd name="connsiteY5-40" fmla="*/ 4073237 h 6889173"/>
                <a:gd name="connsiteX6-41" fmla="*/ 1543718 w 1543718"/>
                <a:gd name="connsiteY6-42" fmla="*/ 10391 h 6889173"/>
                <a:gd name="connsiteX0-43" fmla="*/ 1543718 w 1543718"/>
                <a:gd name="connsiteY0-44" fmla="*/ 10391 h 6889173"/>
                <a:gd name="connsiteX1-45" fmla="*/ 1450199 w 1543718"/>
                <a:gd name="connsiteY1-46" fmla="*/ 0 h 6889173"/>
                <a:gd name="connsiteX2-47" fmla="*/ 442281 w 1543718"/>
                <a:gd name="connsiteY2-48" fmla="*/ 5081155 h 6889173"/>
                <a:gd name="connsiteX3-49" fmla="*/ 1055345 w 1543718"/>
                <a:gd name="connsiteY3-50" fmla="*/ 6889173 h 6889173"/>
                <a:gd name="connsiteX4-51" fmla="*/ 1107299 w 1543718"/>
                <a:gd name="connsiteY4-52" fmla="*/ 6889173 h 6889173"/>
                <a:gd name="connsiteX5-53" fmla="*/ 909872 w 1543718"/>
                <a:gd name="connsiteY5-54" fmla="*/ 4073237 h 6889173"/>
                <a:gd name="connsiteX6-55" fmla="*/ 1543718 w 1543718"/>
                <a:gd name="connsiteY6-56" fmla="*/ 10391 h 6889173"/>
                <a:gd name="connsiteX0-57" fmla="*/ 1543718 w 1543718"/>
                <a:gd name="connsiteY0-58" fmla="*/ 10391 h 6889173"/>
                <a:gd name="connsiteX1-59" fmla="*/ 1450199 w 1543718"/>
                <a:gd name="connsiteY1-60" fmla="*/ 0 h 6889173"/>
                <a:gd name="connsiteX2-61" fmla="*/ 442281 w 1543718"/>
                <a:gd name="connsiteY2-62" fmla="*/ 5081155 h 6889173"/>
                <a:gd name="connsiteX3-63" fmla="*/ 1055345 w 1543718"/>
                <a:gd name="connsiteY3-64" fmla="*/ 6889173 h 6889173"/>
                <a:gd name="connsiteX4-65" fmla="*/ 1107299 w 1543718"/>
                <a:gd name="connsiteY4-66" fmla="*/ 6889173 h 6889173"/>
                <a:gd name="connsiteX5-67" fmla="*/ 909872 w 1543718"/>
                <a:gd name="connsiteY5-68" fmla="*/ 4073237 h 6889173"/>
                <a:gd name="connsiteX6-69" fmla="*/ 1543718 w 1543718"/>
                <a:gd name="connsiteY6-70" fmla="*/ 10391 h 6889173"/>
                <a:gd name="connsiteX0-71" fmla="*/ 1543718 w 1543718"/>
                <a:gd name="connsiteY0-72" fmla="*/ 10391 h 6889173"/>
                <a:gd name="connsiteX1-73" fmla="*/ 1450199 w 1543718"/>
                <a:gd name="connsiteY1-74" fmla="*/ 0 h 6889173"/>
                <a:gd name="connsiteX2-75" fmla="*/ 442281 w 1543718"/>
                <a:gd name="connsiteY2-76" fmla="*/ 5081155 h 6889173"/>
                <a:gd name="connsiteX3-77" fmla="*/ 1055345 w 1543718"/>
                <a:gd name="connsiteY3-78" fmla="*/ 6889173 h 6889173"/>
                <a:gd name="connsiteX4-79" fmla="*/ 1107299 w 1543718"/>
                <a:gd name="connsiteY4-80" fmla="*/ 6889173 h 6889173"/>
                <a:gd name="connsiteX5-81" fmla="*/ 909872 w 1543718"/>
                <a:gd name="connsiteY5-82" fmla="*/ 4073237 h 6889173"/>
                <a:gd name="connsiteX6-83" fmla="*/ 1543718 w 1543718"/>
                <a:gd name="connsiteY6-84" fmla="*/ 10391 h 6889173"/>
                <a:gd name="connsiteX0-85" fmla="*/ 1543718 w 1543718"/>
                <a:gd name="connsiteY0-86" fmla="*/ 10391 h 6889173"/>
                <a:gd name="connsiteX1-87" fmla="*/ 1450199 w 1543718"/>
                <a:gd name="connsiteY1-88" fmla="*/ 0 h 6889173"/>
                <a:gd name="connsiteX2-89" fmla="*/ 442281 w 1543718"/>
                <a:gd name="connsiteY2-90" fmla="*/ 5081155 h 6889173"/>
                <a:gd name="connsiteX3-91" fmla="*/ 1055345 w 1543718"/>
                <a:gd name="connsiteY3-92" fmla="*/ 6889173 h 6889173"/>
                <a:gd name="connsiteX4-93" fmla="*/ 1107299 w 1543718"/>
                <a:gd name="connsiteY4-94" fmla="*/ 6889173 h 6889173"/>
                <a:gd name="connsiteX5-95" fmla="*/ 909872 w 1543718"/>
                <a:gd name="connsiteY5-96" fmla="*/ 4073237 h 6889173"/>
                <a:gd name="connsiteX6-97" fmla="*/ 1543718 w 1543718"/>
                <a:gd name="connsiteY6-98" fmla="*/ 10391 h 6889173"/>
                <a:gd name="connsiteX0-99" fmla="*/ 1543718 w 1543718"/>
                <a:gd name="connsiteY0-100" fmla="*/ 10391 h 6889173"/>
                <a:gd name="connsiteX1-101" fmla="*/ 1450199 w 1543718"/>
                <a:gd name="connsiteY1-102" fmla="*/ 0 h 6889173"/>
                <a:gd name="connsiteX2-103" fmla="*/ 442281 w 1543718"/>
                <a:gd name="connsiteY2-104" fmla="*/ 5081155 h 6889173"/>
                <a:gd name="connsiteX3-105" fmla="*/ 1055345 w 1543718"/>
                <a:gd name="connsiteY3-106" fmla="*/ 6889173 h 6889173"/>
                <a:gd name="connsiteX4-107" fmla="*/ 1107299 w 1543718"/>
                <a:gd name="connsiteY4-108" fmla="*/ 6889173 h 6889173"/>
                <a:gd name="connsiteX5-109" fmla="*/ 909872 w 1543718"/>
                <a:gd name="connsiteY5-110" fmla="*/ 4073237 h 6889173"/>
                <a:gd name="connsiteX6-111" fmla="*/ 1543718 w 1543718"/>
                <a:gd name="connsiteY6-112" fmla="*/ 10391 h 6889173"/>
                <a:gd name="connsiteX0-113" fmla="*/ 1543718 w 1668296"/>
                <a:gd name="connsiteY0-114" fmla="*/ 10391 h 6889173"/>
                <a:gd name="connsiteX1-115" fmla="*/ 1450199 w 1668296"/>
                <a:gd name="connsiteY1-116" fmla="*/ 0 h 6889173"/>
                <a:gd name="connsiteX2-117" fmla="*/ 442281 w 1668296"/>
                <a:gd name="connsiteY2-118" fmla="*/ 5081155 h 6889173"/>
                <a:gd name="connsiteX3-119" fmla="*/ 1055345 w 1668296"/>
                <a:gd name="connsiteY3-120" fmla="*/ 6889173 h 6889173"/>
                <a:gd name="connsiteX4-121" fmla="*/ 1107299 w 1668296"/>
                <a:gd name="connsiteY4-122" fmla="*/ 6889173 h 6889173"/>
                <a:gd name="connsiteX5-123" fmla="*/ 909872 w 1668296"/>
                <a:gd name="connsiteY5-124" fmla="*/ 4073237 h 6889173"/>
                <a:gd name="connsiteX6-125" fmla="*/ 1543718 w 1668296"/>
                <a:gd name="connsiteY6-126" fmla="*/ 10391 h 6889173"/>
                <a:gd name="connsiteX0-127" fmla="*/ 1543718 w 1668296"/>
                <a:gd name="connsiteY0-128" fmla="*/ 10391 h 6889173"/>
                <a:gd name="connsiteX1-129" fmla="*/ 1450199 w 1668296"/>
                <a:gd name="connsiteY1-130" fmla="*/ 0 h 6889173"/>
                <a:gd name="connsiteX2-131" fmla="*/ 442281 w 1668296"/>
                <a:gd name="connsiteY2-132" fmla="*/ 5081155 h 6889173"/>
                <a:gd name="connsiteX3-133" fmla="*/ 1055345 w 1668296"/>
                <a:gd name="connsiteY3-134" fmla="*/ 6889173 h 6889173"/>
                <a:gd name="connsiteX4-135" fmla="*/ 1107299 w 1668296"/>
                <a:gd name="connsiteY4-136" fmla="*/ 6889173 h 6889173"/>
                <a:gd name="connsiteX5-137" fmla="*/ 909872 w 1668296"/>
                <a:gd name="connsiteY5-138" fmla="*/ 4073237 h 6889173"/>
                <a:gd name="connsiteX6-139" fmla="*/ 1543718 w 1668296"/>
                <a:gd name="connsiteY6-140" fmla="*/ 10391 h 6889173"/>
                <a:gd name="connsiteX0-141" fmla="*/ 1543718 w 1668296"/>
                <a:gd name="connsiteY0-142" fmla="*/ 10391 h 6889173"/>
                <a:gd name="connsiteX1-143" fmla="*/ 1450199 w 1668296"/>
                <a:gd name="connsiteY1-144" fmla="*/ 0 h 6889173"/>
                <a:gd name="connsiteX2-145" fmla="*/ 442281 w 1668296"/>
                <a:gd name="connsiteY2-146" fmla="*/ 5081155 h 6889173"/>
                <a:gd name="connsiteX3-147" fmla="*/ 1055345 w 1668296"/>
                <a:gd name="connsiteY3-148" fmla="*/ 6889173 h 6889173"/>
                <a:gd name="connsiteX4-149" fmla="*/ 1107299 w 1668296"/>
                <a:gd name="connsiteY4-150" fmla="*/ 6889173 h 6889173"/>
                <a:gd name="connsiteX5-151" fmla="*/ 909872 w 1668296"/>
                <a:gd name="connsiteY5-152" fmla="*/ 4073237 h 6889173"/>
                <a:gd name="connsiteX6-153" fmla="*/ 1543718 w 1668296"/>
                <a:gd name="connsiteY6-154" fmla="*/ 10391 h 6889173"/>
                <a:gd name="connsiteX0-155" fmla="*/ 3526525 w 3651103"/>
                <a:gd name="connsiteY0-156" fmla="*/ 415545 h 7294327"/>
                <a:gd name="connsiteX1-157" fmla="*/ 317711 w 3651103"/>
                <a:gd name="connsiteY1-158" fmla="*/ 0 h 7294327"/>
                <a:gd name="connsiteX2-159" fmla="*/ 2425088 w 3651103"/>
                <a:gd name="connsiteY2-160" fmla="*/ 5486309 h 7294327"/>
                <a:gd name="connsiteX3-161" fmla="*/ 3038152 w 3651103"/>
                <a:gd name="connsiteY3-162" fmla="*/ 7294327 h 7294327"/>
                <a:gd name="connsiteX4-163" fmla="*/ 3090106 w 3651103"/>
                <a:gd name="connsiteY4-164" fmla="*/ 7294327 h 7294327"/>
                <a:gd name="connsiteX5-165" fmla="*/ 2892679 w 3651103"/>
                <a:gd name="connsiteY5-166" fmla="*/ 4478391 h 7294327"/>
                <a:gd name="connsiteX6-167" fmla="*/ 3526525 w 3651103"/>
                <a:gd name="connsiteY6-168" fmla="*/ 415545 h 7294327"/>
                <a:gd name="connsiteX0-169" fmla="*/ 445914 w 3651103"/>
                <a:gd name="connsiteY0-170" fmla="*/ 0 h 7347603"/>
                <a:gd name="connsiteX1-171" fmla="*/ 317711 w 3651103"/>
                <a:gd name="connsiteY1-172" fmla="*/ 53276 h 7347603"/>
                <a:gd name="connsiteX2-173" fmla="*/ 2425088 w 3651103"/>
                <a:gd name="connsiteY2-174" fmla="*/ 5539585 h 7347603"/>
                <a:gd name="connsiteX3-175" fmla="*/ 3038152 w 3651103"/>
                <a:gd name="connsiteY3-176" fmla="*/ 7347603 h 7347603"/>
                <a:gd name="connsiteX4-177" fmla="*/ 3090106 w 3651103"/>
                <a:gd name="connsiteY4-178" fmla="*/ 7347603 h 7347603"/>
                <a:gd name="connsiteX5-179" fmla="*/ 2892679 w 3651103"/>
                <a:gd name="connsiteY5-180" fmla="*/ 4531667 h 7347603"/>
                <a:gd name="connsiteX6-181" fmla="*/ 445914 w 3651103"/>
                <a:gd name="connsiteY6-182" fmla="*/ 0 h 7347603"/>
                <a:gd name="connsiteX0-183" fmla="*/ 445914 w 3651103"/>
                <a:gd name="connsiteY0-184" fmla="*/ 0 h 8896913"/>
                <a:gd name="connsiteX1-185" fmla="*/ 317711 w 3651103"/>
                <a:gd name="connsiteY1-186" fmla="*/ 53276 h 8896913"/>
                <a:gd name="connsiteX2-187" fmla="*/ 2425088 w 3651103"/>
                <a:gd name="connsiteY2-188" fmla="*/ 5539585 h 8896913"/>
                <a:gd name="connsiteX3-189" fmla="*/ 2546947 w 3651103"/>
                <a:gd name="connsiteY3-190" fmla="*/ 8896913 h 8896913"/>
                <a:gd name="connsiteX4-191" fmla="*/ 3090106 w 3651103"/>
                <a:gd name="connsiteY4-192" fmla="*/ 7347603 h 8896913"/>
                <a:gd name="connsiteX5-193" fmla="*/ 2892679 w 3651103"/>
                <a:gd name="connsiteY5-194" fmla="*/ 4531667 h 8896913"/>
                <a:gd name="connsiteX6-195" fmla="*/ 445914 w 3651103"/>
                <a:gd name="connsiteY6-196" fmla="*/ 0 h 8896913"/>
                <a:gd name="connsiteX0-197" fmla="*/ 445914 w 4168321"/>
                <a:gd name="connsiteY0-198" fmla="*/ 0 h 8896913"/>
                <a:gd name="connsiteX1-199" fmla="*/ 317711 w 4168321"/>
                <a:gd name="connsiteY1-200" fmla="*/ 53276 h 8896913"/>
                <a:gd name="connsiteX2-201" fmla="*/ 2425088 w 4168321"/>
                <a:gd name="connsiteY2-202" fmla="*/ 5539585 h 8896913"/>
                <a:gd name="connsiteX3-203" fmla="*/ 2546947 w 4168321"/>
                <a:gd name="connsiteY3-204" fmla="*/ 8896913 h 8896913"/>
                <a:gd name="connsiteX4-205" fmla="*/ 3853382 w 4168321"/>
                <a:gd name="connsiteY4-206" fmla="*/ 8507821 h 8896913"/>
                <a:gd name="connsiteX5-207" fmla="*/ 2892679 w 4168321"/>
                <a:gd name="connsiteY5-208" fmla="*/ 4531667 h 8896913"/>
                <a:gd name="connsiteX6-209" fmla="*/ 445914 w 4168321"/>
                <a:gd name="connsiteY6-210" fmla="*/ 0 h 8896913"/>
                <a:gd name="connsiteX0-211" fmla="*/ 509951 w 4232358"/>
                <a:gd name="connsiteY0-212" fmla="*/ 0 h 8896913"/>
                <a:gd name="connsiteX1-213" fmla="*/ 381748 w 4232358"/>
                <a:gd name="connsiteY1-214" fmla="*/ 53276 h 8896913"/>
                <a:gd name="connsiteX2-215" fmla="*/ 1946105 w 4232358"/>
                <a:gd name="connsiteY2-216" fmla="*/ 5285145 h 8896913"/>
                <a:gd name="connsiteX3-217" fmla="*/ 2610984 w 4232358"/>
                <a:gd name="connsiteY3-218" fmla="*/ 8896913 h 8896913"/>
                <a:gd name="connsiteX4-219" fmla="*/ 3917419 w 4232358"/>
                <a:gd name="connsiteY4-220" fmla="*/ 8507821 h 8896913"/>
                <a:gd name="connsiteX5-221" fmla="*/ 2956716 w 4232358"/>
                <a:gd name="connsiteY5-222" fmla="*/ 4531667 h 8896913"/>
                <a:gd name="connsiteX6-223" fmla="*/ 509951 w 4232358"/>
                <a:gd name="connsiteY6-224" fmla="*/ 0 h 8896913"/>
                <a:gd name="connsiteX0-225" fmla="*/ 192745 w 3915152"/>
                <a:gd name="connsiteY0-226" fmla="*/ 0 h 8896913"/>
                <a:gd name="connsiteX1-227" fmla="*/ 64542 w 3915152"/>
                <a:gd name="connsiteY1-228" fmla="*/ 53276 h 8896913"/>
                <a:gd name="connsiteX2-229" fmla="*/ 2293778 w 3915152"/>
                <a:gd name="connsiteY2-230" fmla="*/ 8896913 h 8896913"/>
                <a:gd name="connsiteX3-231" fmla="*/ 3600213 w 3915152"/>
                <a:gd name="connsiteY3-232" fmla="*/ 8507821 h 8896913"/>
                <a:gd name="connsiteX4-233" fmla="*/ 2639510 w 3915152"/>
                <a:gd name="connsiteY4-234" fmla="*/ 4531667 h 8896913"/>
                <a:gd name="connsiteX5-235" fmla="*/ 192745 w 3915152"/>
                <a:gd name="connsiteY5-236" fmla="*/ 0 h 8896913"/>
                <a:gd name="connsiteX0-237" fmla="*/ 128203 w 3850610"/>
                <a:gd name="connsiteY0-238" fmla="*/ 0 h 8896913"/>
                <a:gd name="connsiteX1-239" fmla="*/ 0 w 3850610"/>
                <a:gd name="connsiteY1-240" fmla="*/ 53276 h 8896913"/>
                <a:gd name="connsiteX2-241" fmla="*/ 2229236 w 3850610"/>
                <a:gd name="connsiteY2-242" fmla="*/ 8896913 h 8896913"/>
                <a:gd name="connsiteX3-243" fmla="*/ 3535671 w 3850610"/>
                <a:gd name="connsiteY3-244" fmla="*/ 8507821 h 8896913"/>
                <a:gd name="connsiteX4-245" fmla="*/ 2574968 w 3850610"/>
                <a:gd name="connsiteY4-246" fmla="*/ 4531667 h 8896913"/>
                <a:gd name="connsiteX5-247" fmla="*/ 128203 w 3850610"/>
                <a:gd name="connsiteY5-248" fmla="*/ 0 h 8896913"/>
                <a:gd name="connsiteX0-249" fmla="*/ 128203 w 3862195"/>
                <a:gd name="connsiteY0-250" fmla="*/ 0 h 8896913"/>
                <a:gd name="connsiteX1-251" fmla="*/ 0 w 3862195"/>
                <a:gd name="connsiteY1-252" fmla="*/ 53276 h 8896913"/>
                <a:gd name="connsiteX2-253" fmla="*/ 2229236 w 3862195"/>
                <a:gd name="connsiteY2-254" fmla="*/ 8896913 h 8896913"/>
                <a:gd name="connsiteX3-255" fmla="*/ 3535671 w 3862195"/>
                <a:gd name="connsiteY3-256" fmla="*/ 8507821 h 8896913"/>
                <a:gd name="connsiteX4-257" fmla="*/ 2629859 w 3862195"/>
                <a:gd name="connsiteY4-258" fmla="*/ 3827397 h 8896913"/>
                <a:gd name="connsiteX5-259" fmla="*/ 128203 w 3862195"/>
                <a:gd name="connsiteY5-260" fmla="*/ 0 h 8896913"/>
                <a:gd name="connsiteX0-261" fmla="*/ 128203 w 3862195"/>
                <a:gd name="connsiteY0-262" fmla="*/ 0 h 8896913"/>
                <a:gd name="connsiteX1-263" fmla="*/ 0 w 3862195"/>
                <a:gd name="connsiteY1-264" fmla="*/ 53276 h 8896913"/>
                <a:gd name="connsiteX2-265" fmla="*/ 2229236 w 3862195"/>
                <a:gd name="connsiteY2-266" fmla="*/ 8896913 h 8896913"/>
                <a:gd name="connsiteX3-267" fmla="*/ 3535671 w 3862195"/>
                <a:gd name="connsiteY3-268" fmla="*/ 8507821 h 8896913"/>
                <a:gd name="connsiteX4-269" fmla="*/ 2629859 w 3862195"/>
                <a:gd name="connsiteY4-270" fmla="*/ 3827397 h 8896913"/>
                <a:gd name="connsiteX5-271" fmla="*/ 128203 w 3862195"/>
                <a:gd name="connsiteY5-272" fmla="*/ 0 h 8896913"/>
                <a:gd name="connsiteX0-273" fmla="*/ 128203 w 3862195"/>
                <a:gd name="connsiteY0-274" fmla="*/ 0 h 8896913"/>
                <a:gd name="connsiteX1-275" fmla="*/ 0 w 3862195"/>
                <a:gd name="connsiteY1-276" fmla="*/ 53276 h 8896913"/>
                <a:gd name="connsiteX2-277" fmla="*/ 2229236 w 3862195"/>
                <a:gd name="connsiteY2-278" fmla="*/ 8896913 h 8896913"/>
                <a:gd name="connsiteX3-279" fmla="*/ 3535671 w 3862195"/>
                <a:gd name="connsiteY3-280" fmla="*/ 8507821 h 8896913"/>
                <a:gd name="connsiteX4-281" fmla="*/ 2629859 w 3862195"/>
                <a:gd name="connsiteY4-282" fmla="*/ 3827397 h 8896913"/>
                <a:gd name="connsiteX5-283" fmla="*/ 128203 w 3862195"/>
                <a:gd name="connsiteY5-284" fmla="*/ 0 h 8896913"/>
                <a:gd name="connsiteX0-285" fmla="*/ 128203 w 3535671"/>
                <a:gd name="connsiteY0-286" fmla="*/ 0 h 8896913"/>
                <a:gd name="connsiteX1-287" fmla="*/ 0 w 3535671"/>
                <a:gd name="connsiteY1-288" fmla="*/ 53276 h 8896913"/>
                <a:gd name="connsiteX2-289" fmla="*/ 2229236 w 3535671"/>
                <a:gd name="connsiteY2-290" fmla="*/ 8896913 h 8896913"/>
                <a:gd name="connsiteX3-291" fmla="*/ 3535671 w 3535671"/>
                <a:gd name="connsiteY3-292" fmla="*/ 8507821 h 8896913"/>
                <a:gd name="connsiteX4-293" fmla="*/ 2629859 w 3535671"/>
                <a:gd name="connsiteY4-294" fmla="*/ 3827397 h 8896913"/>
                <a:gd name="connsiteX5-295" fmla="*/ 128203 w 3535671"/>
                <a:gd name="connsiteY5-296" fmla="*/ 0 h 8896913"/>
                <a:gd name="connsiteX0-297" fmla="*/ 128203 w 3535671"/>
                <a:gd name="connsiteY0-298" fmla="*/ 0 h 8896913"/>
                <a:gd name="connsiteX1-299" fmla="*/ 0 w 3535671"/>
                <a:gd name="connsiteY1-300" fmla="*/ 53276 h 8896913"/>
                <a:gd name="connsiteX2-301" fmla="*/ 2229236 w 3535671"/>
                <a:gd name="connsiteY2-302" fmla="*/ 8896913 h 8896913"/>
                <a:gd name="connsiteX3-303" fmla="*/ 3535671 w 3535671"/>
                <a:gd name="connsiteY3-304" fmla="*/ 8507821 h 8896913"/>
                <a:gd name="connsiteX4-305" fmla="*/ 2629859 w 3535671"/>
                <a:gd name="connsiteY4-306" fmla="*/ 3827397 h 8896913"/>
                <a:gd name="connsiteX5-307" fmla="*/ 128203 w 3535671"/>
                <a:gd name="connsiteY5-308" fmla="*/ 0 h 8896913"/>
                <a:gd name="connsiteX0-309" fmla="*/ 128203 w 3535671"/>
                <a:gd name="connsiteY0-310" fmla="*/ 0 h 8896913"/>
                <a:gd name="connsiteX1-311" fmla="*/ 0 w 3535671"/>
                <a:gd name="connsiteY1-312" fmla="*/ 53276 h 8896913"/>
                <a:gd name="connsiteX2-313" fmla="*/ 2229236 w 3535671"/>
                <a:gd name="connsiteY2-314" fmla="*/ 8896913 h 8896913"/>
                <a:gd name="connsiteX3-315" fmla="*/ 3535671 w 3535671"/>
                <a:gd name="connsiteY3-316" fmla="*/ 8507821 h 8896913"/>
                <a:gd name="connsiteX4-317" fmla="*/ 2629859 w 3535671"/>
                <a:gd name="connsiteY4-318" fmla="*/ 3827397 h 8896913"/>
                <a:gd name="connsiteX5-319" fmla="*/ 128203 w 3535671"/>
                <a:gd name="connsiteY5-320" fmla="*/ 0 h 8896913"/>
                <a:gd name="connsiteX0-321" fmla="*/ 164332 w 3571800"/>
                <a:gd name="connsiteY0-322" fmla="*/ 0 h 8896913"/>
                <a:gd name="connsiteX1-323" fmla="*/ 0 w 3571800"/>
                <a:gd name="connsiteY1-324" fmla="*/ 31271 h 8896913"/>
                <a:gd name="connsiteX2-325" fmla="*/ 2265365 w 3571800"/>
                <a:gd name="connsiteY2-326" fmla="*/ 8896913 h 8896913"/>
                <a:gd name="connsiteX3-327" fmla="*/ 3571800 w 3571800"/>
                <a:gd name="connsiteY3-328" fmla="*/ 8507821 h 8896913"/>
                <a:gd name="connsiteX4-329" fmla="*/ 2665988 w 3571800"/>
                <a:gd name="connsiteY4-330" fmla="*/ 3827397 h 8896913"/>
                <a:gd name="connsiteX5-331" fmla="*/ 164332 w 3571800"/>
                <a:gd name="connsiteY5-332" fmla="*/ 0 h 88969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394068" y="481180"/>
              <a:ext cx="2749932" cy="3166048"/>
              <a:chOff x="6394068" y="481180"/>
              <a:chExt cx="2749932" cy="3166048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Полилиния 22"/>
              <p:cNvSpPr/>
              <p:nvPr/>
            </p:nvSpPr>
            <p:spPr>
              <a:xfrm>
                <a:off x="6394068" y="481180"/>
                <a:ext cx="2749932" cy="3166048"/>
              </a:xfrm>
              <a:custGeom>
                <a:avLst/>
                <a:gdLst>
                  <a:gd name="connsiteX0" fmla="*/ 2914650 w 2952750"/>
                  <a:gd name="connsiteY0" fmla="*/ 38100 h 3086100"/>
                  <a:gd name="connsiteX1" fmla="*/ 0 w 2952750"/>
                  <a:gd name="connsiteY1" fmla="*/ 2952750 h 3086100"/>
                  <a:gd name="connsiteX2" fmla="*/ 2171700 w 2952750"/>
                  <a:gd name="connsiteY2" fmla="*/ 3086100 h 3086100"/>
                  <a:gd name="connsiteX3" fmla="*/ 2952750 w 2952750"/>
                  <a:gd name="connsiteY3" fmla="*/ 0 h 3086100"/>
                  <a:gd name="connsiteX4" fmla="*/ 2914650 w 2952750"/>
                  <a:gd name="connsiteY4" fmla="*/ 38100 h 3086100"/>
                  <a:gd name="connsiteX0-1" fmla="*/ 3886200 w 3924300"/>
                  <a:gd name="connsiteY0-2" fmla="*/ 38100 h 3086100"/>
                  <a:gd name="connsiteX1-3" fmla="*/ 0 w 3924300"/>
                  <a:gd name="connsiteY1-4" fmla="*/ 2838450 h 3086100"/>
                  <a:gd name="connsiteX2-5" fmla="*/ 3143250 w 3924300"/>
                  <a:gd name="connsiteY2-6" fmla="*/ 3086100 h 3086100"/>
                  <a:gd name="connsiteX3-7" fmla="*/ 3924300 w 3924300"/>
                  <a:gd name="connsiteY3-8" fmla="*/ 0 h 3086100"/>
                  <a:gd name="connsiteX4-9" fmla="*/ 3886200 w 3924300"/>
                  <a:gd name="connsiteY4-10" fmla="*/ 38100 h 3086100"/>
                  <a:gd name="connsiteX0-11" fmla="*/ 3886200 w 3924300"/>
                  <a:gd name="connsiteY0-12" fmla="*/ 38100 h 3086100"/>
                  <a:gd name="connsiteX1-13" fmla="*/ 0 w 3924300"/>
                  <a:gd name="connsiteY1-14" fmla="*/ 2838450 h 3086100"/>
                  <a:gd name="connsiteX2-15" fmla="*/ 3143250 w 3924300"/>
                  <a:gd name="connsiteY2-16" fmla="*/ 3086100 h 3086100"/>
                  <a:gd name="connsiteX3-17" fmla="*/ 3924300 w 3924300"/>
                  <a:gd name="connsiteY3-18" fmla="*/ 0 h 3086100"/>
                  <a:gd name="connsiteX4-19" fmla="*/ 3886200 w 3924300"/>
                  <a:gd name="connsiteY4-20" fmla="*/ 38100 h 3086100"/>
                  <a:gd name="connsiteX0-21" fmla="*/ 3886200 w 3924300"/>
                  <a:gd name="connsiteY0-22" fmla="*/ 38100 h 3086100"/>
                  <a:gd name="connsiteX1-23" fmla="*/ 0 w 3924300"/>
                  <a:gd name="connsiteY1-24" fmla="*/ 2838450 h 3086100"/>
                  <a:gd name="connsiteX2-25" fmla="*/ 3886200 w 3924300"/>
                  <a:gd name="connsiteY2-26" fmla="*/ 190500 h 3086100"/>
                  <a:gd name="connsiteX3-27" fmla="*/ 3143250 w 3924300"/>
                  <a:gd name="connsiteY3-28" fmla="*/ 3086100 h 3086100"/>
                  <a:gd name="connsiteX4-29" fmla="*/ 3924300 w 3924300"/>
                  <a:gd name="connsiteY4-30" fmla="*/ 0 h 3086100"/>
                  <a:gd name="connsiteX5" fmla="*/ 3886200 w 3924300"/>
                  <a:gd name="connsiteY5" fmla="*/ 38100 h 3086100"/>
                  <a:gd name="connsiteX0-31" fmla="*/ 3886200 w 3924300"/>
                  <a:gd name="connsiteY0-32" fmla="*/ 38100 h 3086100"/>
                  <a:gd name="connsiteX1-33" fmla="*/ 0 w 3924300"/>
                  <a:gd name="connsiteY1-34" fmla="*/ 2838450 h 3086100"/>
                  <a:gd name="connsiteX2-35" fmla="*/ 3886200 w 3924300"/>
                  <a:gd name="connsiteY2-36" fmla="*/ 190500 h 3086100"/>
                  <a:gd name="connsiteX3-37" fmla="*/ 3143250 w 3924300"/>
                  <a:gd name="connsiteY3-38" fmla="*/ 3086100 h 3086100"/>
                  <a:gd name="connsiteX4-39" fmla="*/ 3924300 w 3924300"/>
                  <a:gd name="connsiteY4-40" fmla="*/ 0 h 3086100"/>
                  <a:gd name="connsiteX5-41" fmla="*/ 3886200 w 3924300"/>
                  <a:gd name="connsiteY5-42" fmla="*/ 38100 h 3086100"/>
                  <a:gd name="connsiteX0-43" fmla="*/ 4424835 w 4462935"/>
                  <a:gd name="connsiteY0-44" fmla="*/ 38100 h 3086100"/>
                  <a:gd name="connsiteX1-45" fmla="*/ 538635 w 4462935"/>
                  <a:gd name="connsiteY1-46" fmla="*/ 2838450 h 3086100"/>
                  <a:gd name="connsiteX2-47" fmla="*/ 4424835 w 4462935"/>
                  <a:gd name="connsiteY2-48" fmla="*/ 190500 h 3086100"/>
                  <a:gd name="connsiteX3-49" fmla="*/ 3681885 w 4462935"/>
                  <a:gd name="connsiteY3-50" fmla="*/ 3086100 h 3086100"/>
                  <a:gd name="connsiteX4-51" fmla="*/ 4462935 w 4462935"/>
                  <a:gd name="connsiteY4-52" fmla="*/ 0 h 3086100"/>
                  <a:gd name="connsiteX5-53" fmla="*/ 4424835 w 4462935"/>
                  <a:gd name="connsiteY5-54" fmla="*/ 38100 h 3086100"/>
                  <a:gd name="connsiteX0-55" fmla="*/ 4563456 w 4601556"/>
                  <a:gd name="connsiteY0-56" fmla="*/ 38100 h 3086100"/>
                  <a:gd name="connsiteX1-57" fmla="*/ 677256 w 4601556"/>
                  <a:gd name="connsiteY1-58" fmla="*/ 2838450 h 3086100"/>
                  <a:gd name="connsiteX2-59" fmla="*/ 4563456 w 4601556"/>
                  <a:gd name="connsiteY2-60" fmla="*/ 190500 h 3086100"/>
                  <a:gd name="connsiteX3-61" fmla="*/ 3820506 w 4601556"/>
                  <a:gd name="connsiteY3-62" fmla="*/ 3086100 h 3086100"/>
                  <a:gd name="connsiteX4-63" fmla="*/ 4601556 w 4601556"/>
                  <a:gd name="connsiteY4-64" fmla="*/ 0 h 3086100"/>
                  <a:gd name="connsiteX5-65" fmla="*/ 4563456 w 4601556"/>
                  <a:gd name="connsiteY5-66" fmla="*/ 38100 h 3086100"/>
                  <a:gd name="connsiteX0-67" fmla="*/ 3550191 w 3588291"/>
                  <a:gd name="connsiteY0-68" fmla="*/ 38100 h 3714750"/>
                  <a:gd name="connsiteX1-69" fmla="*/ 787941 w 3588291"/>
                  <a:gd name="connsiteY1-70" fmla="*/ 3714750 h 3714750"/>
                  <a:gd name="connsiteX2-71" fmla="*/ 3550191 w 3588291"/>
                  <a:gd name="connsiteY2-72" fmla="*/ 190500 h 3714750"/>
                  <a:gd name="connsiteX3-73" fmla="*/ 2807241 w 3588291"/>
                  <a:gd name="connsiteY3-74" fmla="*/ 3086100 h 3714750"/>
                  <a:gd name="connsiteX4-75" fmla="*/ 3588291 w 3588291"/>
                  <a:gd name="connsiteY4-76" fmla="*/ 0 h 3714750"/>
                  <a:gd name="connsiteX5-77" fmla="*/ 3550191 w 3588291"/>
                  <a:gd name="connsiteY5-78" fmla="*/ 38100 h 3714750"/>
                  <a:gd name="connsiteX0-79" fmla="*/ 3550191 w 3588291"/>
                  <a:gd name="connsiteY0-80" fmla="*/ 38100 h 3714750"/>
                  <a:gd name="connsiteX1-81" fmla="*/ 787941 w 3588291"/>
                  <a:gd name="connsiteY1-82" fmla="*/ 3714750 h 3714750"/>
                  <a:gd name="connsiteX2-83" fmla="*/ 3550191 w 3588291"/>
                  <a:gd name="connsiteY2-84" fmla="*/ 190500 h 3714750"/>
                  <a:gd name="connsiteX3-85" fmla="*/ 2807241 w 3588291"/>
                  <a:gd name="connsiteY3-86" fmla="*/ 3086100 h 3714750"/>
                  <a:gd name="connsiteX4-87" fmla="*/ 3588291 w 3588291"/>
                  <a:gd name="connsiteY4-88" fmla="*/ 0 h 3714750"/>
                  <a:gd name="connsiteX5-89" fmla="*/ 3550191 w 3588291"/>
                  <a:gd name="connsiteY5-90" fmla="*/ 38100 h 3714750"/>
                  <a:gd name="connsiteX0-91" fmla="*/ 3252162 w 3290262"/>
                  <a:gd name="connsiteY0-92" fmla="*/ 38100 h 3714750"/>
                  <a:gd name="connsiteX1-93" fmla="*/ 489912 w 3290262"/>
                  <a:gd name="connsiteY1-94" fmla="*/ 3714750 h 3714750"/>
                  <a:gd name="connsiteX2-95" fmla="*/ 3252162 w 3290262"/>
                  <a:gd name="connsiteY2-96" fmla="*/ 190500 h 3714750"/>
                  <a:gd name="connsiteX3-97" fmla="*/ 2509212 w 3290262"/>
                  <a:gd name="connsiteY3-98" fmla="*/ 3086100 h 3714750"/>
                  <a:gd name="connsiteX4-99" fmla="*/ 3290262 w 3290262"/>
                  <a:gd name="connsiteY4-100" fmla="*/ 0 h 3714750"/>
                  <a:gd name="connsiteX5-101" fmla="*/ 3252162 w 3290262"/>
                  <a:gd name="connsiteY5-102" fmla="*/ 38100 h 3714750"/>
                  <a:gd name="connsiteX0-103" fmla="*/ 3228144 w 3513894"/>
                  <a:gd name="connsiteY0-104" fmla="*/ 58070 h 3734720"/>
                  <a:gd name="connsiteX1-105" fmla="*/ 465894 w 3513894"/>
                  <a:gd name="connsiteY1-106" fmla="*/ 3734720 h 3734720"/>
                  <a:gd name="connsiteX2-107" fmla="*/ 3513894 w 3513894"/>
                  <a:gd name="connsiteY2-108" fmla="*/ 920 h 3734720"/>
                  <a:gd name="connsiteX3-109" fmla="*/ 2485194 w 3513894"/>
                  <a:gd name="connsiteY3-110" fmla="*/ 3106070 h 3734720"/>
                  <a:gd name="connsiteX4-111" fmla="*/ 3266244 w 3513894"/>
                  <a:gd name="connsiteY4-112" fmla="*/ 19970 h 3734720"/>
                  <a:gd name="connsiteX5-113" fmla="*/ 3228144 w 3513894"/>
                  <a:gd name="connsiteY5-114" fmla="*/ 58070 h 3734720"/>
                  <a:gd name="connsiteX0-115" fmla="*/ 3247194 w 3513894"/>
                  <a:gd name="connsiteY0-116" fmla="*/ 191420 h 3734720"/>
                  <a:gd name="connsiteX1-117" fmla="*/ 465894 w 3513894"/>
                  <a:gd name="connsiteY1-118" fmla="*/ 3734720 h 3734720"/>
                  <a:gd name="connsiteX2-119" fmla="*/ 3513894 w 3513894"/>
                  <a:gd name="connsiteY2-120" fmla="*/ 920 h 3734720"/>
                  <a:gd name="connsiteX3-121" fmla="*/ 2485194 w 3513894"/>
                  <a:gd name="connsiteY3-122" fmla="*/ 3106070 h 3734720"/>
                  <a:gd name="connsiteX4-123" fmla="*/ 3266244 w 3513894"/>
                  <a:gd name="connsiteY4-124" fmla="*/ 19970 h 3734720"/>
                  <a:gd name="connsiteX5-125" fmla="*/ 3247194 w 3513894"/>
                  <a:gd name="connsiteY5-126" fmla="*/ 191420 h 3734720"/>
                  <a:gd name="connsiteX0-127" fmla="*/ 3247194 w 3513894"/>
                  <a:gd name="connsiteY0-128" fmla="*/ 191420 h 3734720"/>
                  <a:gd name="connsiteX1-129" fmla="*/ 465894 w 3513894"/>
                  <a:gd name="connsiteY1-130" fmla="*/ 3734720 h 3734720"/>
                  <a:gd name="connsiteX2-131" fmla="*/ 3513894 w 3513894"/>
                  <a:gd name="connsiteY2-132" fmla="*/ 920 h 3734720"/>
                  <a:gd name="connsiteX3-133" fmla="*/ 2485194 w 3513894"/>
                  <a:gd name="connsiteY3-134" fmla="*/ 3106070 h 3734720"/>
                  <a:gd name="connsiteX4-135" fmla="*/ 3266244 w 3513894"/>
                  <a:gd name="connsiteY4-136" fmla="*/ 19970 h 3734720"/>
                  <a:gd name="connsiteX5-137" fmla="*/ 3247194 w 3513894"/>
                  <a:gd name="connsiteY5-138" fmla="*/ 191420 h 3734720"/>
                  <a:gd name="connsiteX0-139" fmla="*/ 2985462 w 3252162"/>
                  <a:gd name="connsiteY0-140" fmla="*/ 200397 h 3115047"/>
                  <a:gd name="connsiteX1-141" fmla="*/ 489912 w 3252162"/>
                  <a:gd name="connsiteY1-142" fmla="*/ 2543547 h 3115047"/>
                  <a:gd name="connsiteX2-143" fmla="*/ 3252162 w 3252162"/>
                  <a:gd name="connsiteY2-144" fmla="*/ 9897 h 3115047"/>
                  <a:gd name="connsiteX3-145" fmla="*/ 2223462 w 3252162"/>
                  <a:gd name="connsiteY3-146" fmla="*/ 3115047 h 3115047"/>
                  <a:gd name="connsiteX4-147" fmla="*/ 3004512 w 3252162"/>
                  <a:gd name="connsiteY4-148" fmla="*/ 28947 h 3115047"/>
                  <a:gd name="connsiteX5-149" fmla="*/ 2985462 w 3252162"/>
                  <a:gd name="connsiteY5-150" fmla="*/ 200397 h 3115047"/>
                  <a:gd name="connsiteX0-151" fmla="*/ 2985462 w 3252162"/>
                  <a:gd name="connsiteY0-152" fmla="*/ 200397 h 3115047"/>
                  <a:gd name="connsiteX1-153" fmla="*/ 489912 w 3252162"/>
                  <a:gd name="connsiteY1-154" fmla="*/ 2543547 h 3115047"/>
                  <a:gd name="connsiteX2-155" fmla="*/ 3252162 w 3252162"/>
                  <a:gd name="connsiteY2-156" fmla="*/ 9897 h 3115047"/>
                  <a:gd name="connsiteX3-157" fmla="*/ 2223462 w 3252162"/>
                  <a:gd name="connsiteY3-158" fmla="*/ 3115047 h 3115047"/>
                  <a:gd name="connsiteX4-159" fmla="*/ 3004512 w 3252162"/>
                  <a:gd name="connsiteY4-160" fmla="*/ 28947 h 3115047"/>
                  <a:gd name="connsiteX5-161" fmla="*/ 2985462 w 3252162"/>
                  <a:gd name="connsiteY5-162" fmla="*/ 200397 h 3115047"/>
                  <a:gd name="connsiteX0-163" fmla="*/ 2619284 w 2885984"/>
                  <a:gd name="connsiteY0-164" fmla="*/ 193733 h 3108383"/>
                  <a:gd name="connsiteX1-165" fmla="*/ 123734 w 2885984"/>
                  <a:gd name="connsiteY1-166" fmla="*/ 2536883 h 3108383"/>
                  <a:gd name="connsiteX2-167" fmla="*/ 2885984 w 2885984"/>
                  <a:gd name="connsiteY2-168" fmla="*/ 3233 h 3108383"/>
                  <a:gd name="connsiteX3-169" fmla="*/ 1857284 w 2885984"/>
                  <a:gd name="connsiteY3-170" fmla="*/ 3108383 h 3108383"/>
                  <a:gd name="connsiteX4-171" fmla="*/ 2638334 w 2885984"/>
                  <a:gd name="connsiteY4-172" fmla="*/ 22283 h 3108383"/>
                  <a:gd name="connsiteX5-173" fmla="*/ 2619284 w 2885984"/>
                  <a:gd name="connsiteY5-174" fmla="*/ 193733 h 3108383"/>
                  <a:gd name="connsiteX0-175" fmla="*/ 2638334 w 2885984"/>
                  <a:gd name="connsiteY0-176" fmla="*/ 22283 h 3108383"/>
                  <a:gd name="connsiteX1-177" fmla="*/ 123734 w 2885984"/>
                  <a:gd name="connsiteY1-178" fmla="*/ 2536883 h 3108383"/>
                  <a:gd name="connsiteX2-179" fmla="*/ 2885984 w 2885984"/>
                  <a:gd name="connsiteY2-180" fmla="*/ 3233 h 3108383"/>
                  <a:gd name="connsiteX3-181" fmla="*/ 1857284 w 2885984"/>
                  <a:gd name="connsiteY3-182" fmla="*/ 3108383 h 3108383"/>
                  <a:gd name="connsiteX4-183" fmla="*/ 2638334 w 2885984"/>
                  <a:gd name="connsiteY4-184" fmla="*/ 22283 h 3108383"/>
                  <a:gd name="connsiteX0-185" fmla="*/ 2638334 w 3113196"/>
                  <a:gd name="connsiteY0-186" fmla="*/ 325176 h 2839776"/>
                  <a:gd name="connsiteX1-187" fmla="*/ 123734 w 3113196"/>
                  <a:gd name="connsiteY1-188" fmla="*/ 2839776 h 2839776"/>
                  <a:gd name="connsiteX2-189" fmla="*/ 2885984 w 3113196"/>
                  <a:gd name="connsiteY2-190" fmla="*/ 306126 h 2839776"/>
                  <a:gd name="connsiteX3-191" fmla="*/ 2638334 w 3113196"/>
                  <a:gd name="connsiteY3-192" fmla="*/ 325176 h 2839776"/>
                  <a:gd name="connsiteX0-193" fmla="*/ 2638334 w 2885984"/>
                  <a:gd name="connsiteY0-194" fmla="*/ 62045 h 2576645"/>
                  <a:gd name="connsiteX1-195" fmla="*/ 123734 w 2885984"/>
                  <a:gd name="connsiteY1-196" fmla="*/ 2576645 h 2576645"/>
                  <a:gd name="connsiteX2-197" fmla="*/ 2885984 w 2885984"/>
                  <a:gd name="connsiteY2-198" fmla="*/ 42995 h 2576645"/>
                  <a:gd name="connsiteX3-199" fmla="*/ 2638334 w 2885984"/>
                  <a:gd name="connsiteY3-200" fmla="*/ 62045 h 2576645"/>
                  <a:gd name="connsiteX0-201" fmla="*/ 2514600 w 2514600"/>
                  <a:gd name="connsiteY0-202" fmla="*/ 0 h 2514600"/>
                  <a:gd name="connsiteX1-203" fmla="*/ 0 w 2514600"/>
                  <a:gd name="connsiteY1-204" fmla="*/ 2514600 h 2514600"/>
                  <a:gd name="connsiteX2-205" fmla="*/ 2514600 w 2514600"/>
                  <a:gd name="connsiteY2-206" fmla="*/ 0 h 2514600"/>
                  <a:gd name="connsiteX0-207" fmla="*/ 2569404 w 2569404"/>
                  <a:gd name="connsiteY0-208" fmla="*/ 0 h 2514600"/>
                  <a:gd name="connsiteX1-209" fmla="*/ 54804 w 2569404"/>
                  <a:gd name="connsiteY1-210" fmla="*/ 2514600 h 2514600"/>
                  <a:gd name="connsiteX2-211" fmla="*/ 2569404 w 2569404"/>
                  <a:gd name="connsiteY2-212" fmla="*/ 0 h 2514600"/>
                  <a:gd name="connsiteX0-213" fmla="*/ 2569404 w 2569404"/>
                  <a:gd name="connsiteY0-214" fmla="*/ 0 h 2514600"/>
                  <a:gd name="connsiteX1-215" fmla="*/ 54804 w 2569404"/>
                  <a:gd name="connsiteY1-216" fmla="*/ 2514600 h 2514600"/>
                  <a:gd name="connsiteX2-217" fmla="*/ 2569404 w 2569404"/>
                  <a:gd name="connsiteY2-218" fmla="*/ 0 h 2514600"/>
                  <a:gd name="connsiteX0-219" fmla="*/ 2569404 w 2569404"/>
                  <a:gd name="connsiteY0-220" fmla="*/ 0 h 2514600"/>
                  <a:gd name="connsiteX1-221" fmla="*/ 54804 w 2569404"/>
                  <a:gd name="connsiteY1-222" fmla="*/ 2514600 h 2514600"/>
                  <a:gd name="connsiteX2-223" fmla="*/ 2569404 w 2569404"/>
                  <a:gd name="connsiteY2-224" fmla="*/ 0 h 2514600"/>
                  <a:gd name="connsiteX0-225" fmla="*/ 2569404 w 2569404"/>
                  <a:gd name="connsiteY0-226" fmla="*/ 0 h 2514600"/>
                  <a:gd name="connsiteX1-227" fmla="*/ 54804 w 2569404"/>
                  <a:gd name="connsiteY1-228" fmla="*/ 2514600 h 2514600"/>
                  <a:gd name="connsiteX2-229" fmla="*/ 2569404 w 2569404"/>
                  <a:gd name="connsiteY2-230" fmla="*/ 0 h 2514600"/>
                  <a:gd name="connsiteX0-231" fmla="*/ 2569404 w 2569404"/>
                  <a:gd name="connsiteY0-232" fmla="*/ 0 h 2514600"/>
                  <a:gd name="connsiteX1-233" fmla="*/ 54804 w 2569404"/>
                  <a:gd name="connsiteY1-234" fmla="*/ 2514600 h 2514600"/>
                  <a:gd name="connsiteX2-235" fmla="*/ 2569404 w 2569404"/>
                  <a:gd name="connsiteY2-236" fmla="*/ 0 h 25146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569404" h="2514600">
                    <a:moveTo>
                      <a:pt x="2569404" y="0"/>
                    </a:moveTo>
                    <a:cubicBezTo>
                      <a:pt x="1731204" y="838200"/>
                      <a:pt x="-364296" y="800100"/>
                      <a:pt x="54804" y="2514600"/>
                    </a:cubicBezTo>
                    <a:cubicBezTo>
                      <a:pt x="-21396" y="990600"/>
                      <a:pt x="2219417" y="810673"/>
                      <a:pt x="2569404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>
                <a:off x="7437360" y="2231840"/>
                <a:ext cx="1268489" cy="870320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-1" fmla="*/ 0 w 1009650"/>
                  <a:gd name="connsiteY0-2" fmla="*/ 857250 h 857250"/>
                  <a:gd name="connsiteX1-3" fmla="*/ 1009650 w 1009650"/>
                  <a:gd name="connsiteY1-4" fmla="*/ 285750 h 857250"/>
                  <a:gd name="connsiteX2-5" fmla="*/ 209550 w 1009650"/>
                  <a:gd name="connsiteY2-6" fmla="*/ 0 h 857250"/>
                  <a:gd name="connsiteX3" fmla="*/ 0 w 1009650"/>
                  <a:gd name="connsiteY3" fmla="*/ 857250 h 857250"/>
                  <a:gd name="connsiteX0-7" fmla="*/ 195726 w 1205376"/>
                  <a:gd name="connsiteY0-8" fmla="*/ 857250 h 857250"/>
                  <a:gd name="connsiteX1-9" fmla="*/ 1205376 w 1205376"/>
                  <a:gd name="connsiteY1-10" fmla="*/ 285750 h 857250"/>
                  <a:gd name="connsiteX2-11" fmla="*/ 405276 w 1205376"/>
                  <a:gd name="connsiteY2-12" fmla="*/ 0 h 857250"/>
                  <a:gd name="connsiteX3-13" fmla="*/ 195726 w 1205376"/>
                  <a:gd name="connsiteY3-14" fmla="*/ 857250 h 857250"/>
                  <a:gd name="connsiteX0-15" fmla="*/ 195726 w 1205376"/>
                  <a:gd name="connsiteY0-16" fmla="*/ 857250 h 857250"/>
                  <a:gd name="connsiteX1-17" fmla="*/ 1205376 w 1205376"/>
                  <a:gd name="connsiteY1-18" fmla="*/ 285750 h 857250"/>
                  <a:gd name="connsiteX2-19" fmla="*/ 405276 w 1205376"/>
                  <a:gd name="connsiteY2-20" fmla="*/ 0 h 857250"/>
                  <a:gd name="connsiteX3-21" fmla="*/ 195726 w 1205376"/>
                  <a:gd name="connsiteY3-22" fmla="*/ 857250 h 857250"/>
                  <a:gd name="connsiteX0-23" fmla="*/ 258839 w 1268489"/>
                  <a:gd name="connsiteY0-24" fmla="*/ 870320 h 870320"/>
                  <a:gd name="connsiteX1-25" fmla="*/ 1268489 w 1268489"/>
                  <a:gd name="connsiteY1-26" fmla="*/ 298820 h 870320"/>
                  <a:gd name="connsiteX2-27" fmla="*/ 468389 w 1268489"/>
                  <a:gd name="connsiteY2-28" fmla="*/ 13070 h 870320"/>
                  <a:gd name="connsiteX3-29" fmla="*/ 258839 w 1268489"/>
                  <a:gd name="connsiteY3-30" fmla="*/ 870320 h 8703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13" y="connsiteY3-14"/>
                  </a:cxn>
                </a:cxnLst>
                <a:rect l="l" t="t" r="r" b="b"/>
                <a:pathLst>
                  <a:path w="1268489" h="870320">
                    <a:moveTo>
                      <a:pt x="258839" y="870320"/>
                    </a:moveTo>
                    <a:cubicBezTo>
                      <a:pt x="277889" y="362320"/>
                      <a:pt x="931939" y="489320"/>
                      <a:pt x="1268489" y="298820"/>
                    </a:cubicBezTo>
                    <a:lnTo>
                      <a:pt x="468389" y="13070"/>
                    </a:lnTo>
                    <a:cubicBezTo>
                      <a:pt x="93739" y="-69480"/>
                      <a:pt x="-255511" y="241670"/>
                      <a:pt x="258839" y="87032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6804247" y="2989943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Полилиния 20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-1" fmla="*/ 0 w 1521910"/>
                  <a:gd name="connsiteY0-2" fmla="*/ 0 h 2162628"/>
                  <a:gd name="connsiteX1-3" fmla="*/ 1262743 w 1521910"/>
                  <a:gd name="connsiteY1-4" fmla="*/ 928914 h 2162628"/>
                  <a:gd name="connsiteX2-5" fmla="*/ 899886 w 1521910"/>
                  <a:gd name="connsiteY2-6" fmla="*/ 2162628 h 2162628"/>
                  <a:gd name="connsiteX3-7" fmla="*/ 0 w 1521910"/>
                  <a:gd name="connsiteY3-8" fmla="*/ 0 h 2162628"/>
                  <a:gd name="connsiteX0-9" fmla="*/ 0 w 2389003"/>
                  <a:gd name="connsiteY0-10" fmla="*/ 0 h 2162628"/>
                  <a:gd name="connsiteX1-11" fmla="*/ 1262743 w 2389003"/>
                  <a:gd name="connsiteY1-12" fmla="*/ 928914 h 2162628"/>
                  <a:gd name="connsiteX2-13" fmla="*/ 899886 w 2389003"/>
                  <a:gd name="connsiteY2-14" fmla="*/ 2162628 h 2162628"/>
                  <a:gd name="connsiteX3-15" fmla="*/ 0 w 2389003"/>
                  <a:gd name="connsiteY3-16" fmla="*/ 0 h 2162628"/>
                  <a:gd name="connsiteX0-17" fmla="*/ 0 w 2389003"/>
                  <a:gd name="connsiteY0-18" fmla="*/ 0 h 2162628"/>
                  <a:gd name="connsiteX1-19" fmla="*/ 1262743 w 2389003"/>
                  <a:gd name="connsiteY1-20" fmla="*/ 928914 h 2162628"/>
                  <a:gd name="connsiteX2-21" fmla="*/ 899886 w 2389003"/>
                  <a:gd name="connsiteY2-22" fmla="*/ 2162628 h 2162628"/>
                  <a:gd name="connsiteX3-23" fmla="*/ 0 w 2389003"/>
                  <a:gd name="connsiteY3-24" fmla="*/ 0 h 2162628"/>
                  <a:gd name="connsiteX0-25" fmla="*/ 85 w 2389088"/>
                  <a:gd name="connsiteY0-26" fmla="*/ 33885 h 2196513"/>
                  <a:gd name="connsiteX1-27" fmla="*/ 1016084 w 2389088"/>
                  <a:gd name="connsiteY1-28" fmla="*/ 1848171 h 2196513"/>
                  <a:gd name="connsiteX2-29" fmla="*/ 1262828 w 2389088"/>
                  <a:gd name="connsiteY2-30" fmla="*/ 962799 h 2196513"/>
                  <a:gd name="connsiteX3-31" fmla="*/ 899971 w 2389088"/>
                  <a:gd name="connsiteY3-32" fmla="*/ 2196513 h 2196513"/>
                  <a:gd name="connsiteX4" fmla="*/ 85 w 2389088"/>
                  <a:gd name="connsiteY4" fmla="*/ 33885 h 2196513"/>
                  <a:gd name="connsiteX0-33" fmla="*/ 85 w 2389088"/>
                  <a:gd name="connsiteY0-34" fmla="*/ 33885 h 2196513"/>
                  <a:gd name="connsiteX1-35" fmla="*/ 1016084 w 2389088"/>
                  <a:gd name="connsiteY1-36" fmla="*/ 1848171 h 2196513"/>
                  <a:gd name="connsiteX2-37" fmla="*/ 1262828 w 2389088"/>
                  <a:gd name="connsiteY2-38" fmla="*/ 962799 h 2196513"/>
                  <a:gd name="connsiteX3-39" fmla="*/ 899971 w 2389088"/>
                  <a:gd name="connsiteY3-40" fmla="*/ 2196513 h 2196513"/>
                  <a:gd name="connsiteX4-41" fmla="*/ 85 w 2389088"/>
                  <a:gd name="connsiteY4-42" fmla="*/ 33885 h 2196513"/>
                  <a:gd name="connsiteX0-43" fmla="*/ 85 w 2389088"/>
                  <a:gd name="connsiteY0-44" fmla="*/ 33885 h 2196513"/>
                  <a:gd name="connsiteX1-45" fmla="*/ 1016084 w 2389088"/>
                  <a:gd name="connsiteY1-46" fmla="*/ 1848171 h 2196513"/>
                  <a:gd name="connsiteX2-47" fmla="*/ 1262828 w 2389088"/>
                  <a:gd name="connsiteY2-48" fmla="*/ 962799 h 2196513"/>
                  <a:gd name="connsiteX3-49" fmla="*/ 899971 w 2389088"/>
                  <a:gd name="connsiteY3-50" fmla="*/ 2196513 h 2196513"/>
                  <a:gd name="connsiteX4-51" fmla="*/ 85 w 2389088"/>
                  <a:gd name="connsiteY4-52" fmla="*/ 33885 h 2196513"/>
                  <a:gd name="connsiteX0-53" fmla="*/ 13544 w 2402547"/>
                  <a:gd name="connsiteY0-54" fmla="*/ 33885 h 2196513"/>
                  <a:gd name="connsiteX1-55" fmla="*/ 1029543 w 2402547"/>
                  <a:gd name="connsiteY1-56" fmla="*/ 1848171 h 2196513"/>
                  <a:gd name="connsiteX2-57" fmla="*/ 1276287 w 2402547"/>
                  <a:gd name="connsiteY2-58" fmla="*/ 962799 h 2196513"/>
                  <a:gd name="connsiteX3-59" fmla="*/ 913430 w 2402547"/>
                  <a:gd name="connsiteY3-60" fmla="*/ 2196513 h 2196513"/>
                  <a:gd name="connsiteX4-61" fmla="*/ 13544 w 2402547"/>
                  <a:gd name="connsiteY4-62" fmla="*/ 33885 h 2196513"/>
                  <a:gd name="connsiteX0-63" fmla="*/ 13544 w 2402547"/>
                  <a:gd name="connsiteY0-64" fmla="*/ 0 h 2162628"/>
                  <a:gd name="connsiteX1-65" fmla="*/ 1029543 w 2402547"/>
                  <a:gd name="connsiteY1-66" fmla="*/ 1814286 h 2162628"/>
                  <a:gd name="connsiteX2-67" fmla="*/ 1276287 w 2402547"/>
                  <a:gd name="connsiteY2-68" fmla="*/ 928914 h 2162628"/>
                  <a:gd name="connsiteX3-69" fmla="*/ 913430 w 2402547"/>
                  <a:gd name="connsiteY3-70" fmla="*/ 2162628 h 2162628"/>
                  <a:gd name="connsiteX4-71" fmla="*/ 13544 w 2402547"/>
                  <a:gd name="connsiteY4-72" fmla="*/ 0 h 2162628"/>
                  <a:gd name="connsiteX0-73" fmla="*/ 23919 w 2412922"/>
                  <a:gd name="connsiteY0-74" fmla="*/ 0 h 2162628"/>
                  <a:gd name="connsiteX1-75" fmla="*/ 1039918 w 2412922"/>
                  <a:gd name="connsiteY1-76" fmla="*/ 1814286 h 2162628"/>
                  <a:gd name="connsiteX2-77" fmla="*/ 1286662 w 2412922"/>
                  <a:gd name="connsiteY2-78" fmla="*/ 928914 h 2162628"/>
                  <a:gd name="connsiteX3-79" fmla="*/ 923805 w 2412922"/>
                  <a:gd name="connsiteY3-80" fmla="*/ 2162628 h 2162628"/>
                  <a:gd name="connsiteX4-81" fmla="*/ 23919 w 2412922"/>
                  <a:gd name="connsiteY4-82" fmla="*/ 0 h 2162628"/>
                  <a:gd name="connsiteX0-83" fmla="*/ 23919 w 2412922"/>
                  <a:gd name="connsiteY0-84" fmla="*/ 0 h 2162628"/>
                  <a:gd name="connsiteX1-85" fmla="*/ 1039918 w 2412922"/>
                  <a:gd name="connsiteY1-86" fmla="*/ 1814286 h 2162628"/>
                  <a:gd name="connsiteX2-87" fmla="*/ 1286662 w 2412922"/>
                  <a:gd name="connsiteY2-88" fmla="*/ 928914 h 2162628"/>
                  <a:gd name="connsiteX3-89" fmla="*/ 923805 w 2412922"/>
                  <a:gd name="connsiteY3-90" fmla="*/ 2162628 h 2162628"/>
                  <a:gd name="connsiteX4-91" fmla="*/ 23919 w 2412922"/>
                  <a:gd name="connsiteY4-92" fmla="*/ 0 h 2162628"/>
                  <a:gd name="connsiteX0-93" fmla="*/ 23919 w 2412922"/>
                  <a:gd name="connsiteY0-94" fmla="*/ 0 h 2162628"/>
                  <a:gd name="connsiteX1-95" fmla="*/ 967346 w 2412922"/>
                  <a:gd name="connsiteY1-96" fmla="*/ 2002971 h 2162628"/>
                  <a:gd name="connsiteX2-97" fmla="*/ 1286662 w 2412922"/>
                  <a:gd name="connsiteY2-98" fmla="*/ 928914 h 2162628"/>
                  <a:gd name="connsiteX3-99" fmla="*/ 923805 w 2412922"/>
                  <a:gd name="connsiteY3-100" fmla="*/ 2162628 h 2162628"/>
                  <a:gd name="connsiteX4-101" fmla="*/ 23919 w 2412922"/>
                  <a:gd name="connsiteY4-102" fmla="*/ 0 h 2162628"/>
                  <a:gd name="connsiteX0-103" fmla="*/ 23919 w 2412922"/>
                  <a:gd name="connsiteY0-104" fmla="*/ 0 h 2162628"/>
                  <a:gd name="connsiteX1-105" fmla="*/ 967346 w 2412922"/>
                  <a:gd name="connsiteY1-106" fmla="*/ 2002971 h 2162628"/>
                  <a:gd name="connsiteX2-107" fmla="*/ 1286662 w 2412922"/>
                  <a:gd name="connsiteY2-108" fmla="*/ 928914 h 2162628"/>
                  <a:gd name="connsiteX3-109" fmla="*/ 923805 w 2412922"/>
                  <a:gd name="connsiteY3-110" fmla="*/ 2162628 h 2162628"/>
                  <a:gd name="connsiteX4-111" fmla="*/ 23919 w 2412922"/>
                  <a:gd name="connsiteY4-112" fmla="*/ 0 h 2162628"/>
                  <a:gd name="connsiteX0-113" fmla="*/ 23919 w 2412922"/>
                  <a:gd name="connsiteY0-114" fmla="*/ 0 h 2162628"/>
                  <a:gd name="connsiteX1-115" fmla="*/ 967346 w 2412922"/>
                  <a:gd name="connsiteY1-116" fmla="*/ 2002971 h 2162628"/>
                  <a:gd name="connsiteX2-117" fmla="*/ 1286662 w 2412922"/>
                  <a:gd name="connsiteY2-118" fmla="*/ 928914 h 2162628"/>
                  <a:gd name="connsiteX3-119" fmla="*/ 923805 w 2412922"/>
                  <a:gd name="connsiteY3-120" fmla="*/ 2162628 h 2162628"/>
                  <a:gd name="connsiteX4-121" fmla="*/ 23919 w 2412922"/>
                  <a:gd name="connsiteY4-122" fmla="*/ 0 h 2162628"/>
                  <a:gd name="connsiteX0-123" fmla="*/ 19479 w 2408482"/>
                  <a:gd name="connsiteY0-124" fmla="*/ 0 h 2162628"/>
                  <a:gd name="connsiteX1-125" fmla="*/ 962906 w 2408482"/>
                  <a:gd name="connsiteY1-126" fmla="*/ 2002971 h 2162628"/>
                  <a:gd name="connsiteX2-127" fmla="*/ 1282222 w 2408482"/>
                  <a:gd name="connsiteY2-128" fmla="*/ 928914 h 2162628"/>
                  <a:gd name="connsiteX3-129" fmla="*/ 919365 w 2408482"/>
                  <a:gd name="connsiteY3-130" fmla="*/ 2162628 h 2162628"/>
                  <a:gd name="connsiteX4-131" fmla="*/ 19479 w 2408482"/>
                  <a:gd name="connsiteY4-132" fmla="*/ 0 h 2162628"/>
                  <a:gd name="connsiteX0-133" fmla="*/ 51 w 2389054"/>
                  <a:gd name="connsiteY0-134" fmla="*/ 0 h 2162628"/>
                  <a:gd name="connsiteX1-135" fmla="*/ 943478 w 2389054"/>
                  <a:gd name="connsiteY1-136" fmla="*/ 2002971 h 2162628"/>
                  <a:gd name="connsiteX2-137" fmla="*/ 1262794 w 2389054"/>
                  <a:gd name="connsiteY2-138" fmla="*/ 928914 h 2162628"/>
                  <a:gd name="connsiteX3-139" fmla="*/ 899937 w 2389054"/>
                  <a:gd name="connsiteY3-140" fmla="*/ 2162628 h 2162628"/>
                  <a:gd name="connsiteX4-141" fmla="*/ 51 w 2389054"/>
                  <a:gd name="connsiteY4-142" fmla="*/ 0 h 2162628"/>
                  <a:gd name="connsiteX0-143" fmla="*/ 51 w 2389054"/>
                  <a:gd name="connsiteY0-144" fmla="*/ 0 h 2162628"/>
                  <a:gd name="connsiteX1-145" fmla="*/ 943478 w 2389054"/>
                  <a:gd name="connsiteY1-146" fmla="*/ 2002971 h 2162628"/>
                  <a:gd name="connsiteX2-147" fmla="*/ 1262794 w 2389054"/>
                  <a:gd name="connsiteY2-148" fmla="*/ 928914 h 2162628"/>
                  <a:gd name="connsiteX3-149" fmla="*/ 899937 w 2389054"/>
                  <a:gd name="connsiteY3-150" fmla="*/ 2162628 h 2162628"/>
                  <a:gd name="connsiteX4-151" fmla="*/ 51 w 2389054"/>
                  <a:gd name="connsiteY4-152" fmla="*/ 0 h 2162628"/>
                  <a:gd name="connsiteX0-153" fmla="*/ 51 w 2389054"/>
                  <a:gd name="connsiteY0-154" fmla="*/ 0 h 2162628"/>
                  <a:gd name="connsiteX1-155" fmla="*/ 943478 w 2389054"/>
                  <a:gd name="connsiteY1-156" fmla="*/ 2002971 h 2162628"/>
                  <a:gd name="connsiteX2-157" fmla="*/ 1262794 w 2389054"/>
                  <a:gd name="connsiteY2-158" fmla="*/ 928914 h 2162628"/>
                  <a:gd name="connsiteX3-159" fmla="*/ 899937 w 2389054"/>
                  <a:gd name="connsiteY3-160" fmla="*/ 2162628 h 2162628"/>
                  <a:gd name="connsiteX4-161" fmla="*/ 51 w 2389054"/>
                  <a:gd name="connsiteY4-162" fmla="*/ 0 h 2162628"/>
                  <a:gd name="connsiteX0-163" fmla="*/ 23350 w 2412353"/>
                  <a:gd name="connsiteY0-164" fmla="*/ 0 h 2162628"/>
                  <a:gd name="connsiteX1-165" fmla="*/ 966777 w 2412353"/>
                  <a:gd name="connsiteY1-166" fmla="*/ 2002971 h 2162628"/>
                  <a:gd name="connsiteX2-167" fmla="*/ 1286093 w 2412353"/>
                  <a:gd name="connsiteY2-168" fmla="*/ 928914 h 2162628"/>
                  <a:gd name="connsiteX3-169" fmla="*/ 923236 w 2412353"/>
                  <a:gd name="connsiteY3-170" fmla="*/ 2162628 h 2162628"/>
                  <a:gd name="connsiteX4-171" fmla="*/ 23350 w 2412353"/>
                  <a:gd name="connsiteY4-172" fmla="*/ 0 h 2162628"/>
                  <a:gd name="connsiteX0-173" fmla="*/ 23350 w 2412353"/>
                  <a:gd name="connsiteY0-174" fmla="*/ 0 h 2162628"/>
                  <a:gd name="connsiteX1-175" fmla="*/ 966777 w 2412353"/>
                  <a:gd name="connsiteY1-176" fmla="*/ 2002971 h 2162628"/>
                  <a:gd name="connsiteX2-177" fmla="*/ 1286093 w 2412353"/>
                  <a:gd name="connsiteY2-178" fmla="*/ 928914 h 2162628"/>
                  <a:gd name="connsiteX3-179" fmla="*/ 923236 w 2412353"/>
                  <a:gd name="connsiteY3-180" fmla="*/ 2162628 h 2162628"/>
                  <a:gd name="connsiteX4-181" fmla="*/ 23350 w 2412353"/>
                  <a:gd name="connsiteY4-182" fmla="*/ 0 h 2162628"/>
                  <a:gd name="connsiteX0-183" fmla="*/ 23350 w 2412353"/>
                  <a:gd name="connsiteY0-184" fmla="*/ 0 h 2162628"/>
                  <a:gd name="connsiteX1-185" fmla="*/ 966777 w 2412353"/>
                  <a:gd name="connsiteY1-186" fmla="*/ 2002971 h 2162628"/>
                  <a:gd name="connsiteX2-187" fmla="*/ 1286093 w 2412353"/>
                  <a:gd name="connsiteY2-188" fmla="*/ 928914 h 2162628"/>
                  <a:gd name="connsiteX3-189" fmla="*/ 923236 w 2412353"/>
                  <a:gd name="connsiteY3-190" fmla="*/ 2162628 h 2162628"/>
                  <a:gd name="connsiteX4-191" fmla="*/ 23350 w 2412353"/>
                  <a:gd name="connsiteY4-192" fmla="*/ 0 h 2162628"/>
                  <a:gd name="connsiteX0-193" fmla="*/ 23350 w 2486250"/>
                  <a:gd name="connsiteY0-194" fmla="*/ 0 h 2162628"/>
                  <a:gd name="connsiteX1-195" fmla="*/ 1300606 w 2486250"/>
                  <a:gd name="connsiteY1-196" fmla="*/ 1857828 h 2162628"/>
                  <a:gd name="connsiteX2-197" fmla="*/ 1286093 w 2486250"/>
                  <a:gd name="connsiteY2-198" fmla="*/ 928914 h 2162628"/>
                  <a:gd name="connsiteX3-199" fmla="*/ 923236 w 2486250"/>
                  <a:gd name="connsiteY3-200" fmla="*/ 2162628 h 2162628"/>
                  <a:gd name="connsiteX4-201" fmla="*/ 23350 w 2486250"/>
                  <a:gd name="connsiteY4-202" fmla="*/ 0 h 2162628"/>
                  <a:gd name="connsiteX0-203" fmla="*/ 14606 w 2639499"/>
                  <a:gd name="connsiteY0-204" fmla="*/ 0 h 2002971"/>
                  <a:gd name="connsiteX1-205" fmla="*/ 1291862 w 2639499"/>
                  <a:gd name="connsiteY1-206" fmla="*/ 1857828 h 2002971"/>
                  <a:gd name="connsiteX2-207" fmla="*/ 1277349 w 2639499"/>
                  <a:gd name="connsiteY2-208" fmla="*/ 928914 h 2002971"/>
                  <a:gd name="connsiteX3-209" fmla="*/ 1277349 w 2639499"/>
                  <a:gd name="connsiteY3-210" fmla="*/ 2002971 h 2002971"/>
                  <a:gd name="connsiteX4-211" fmla="*/ 14606 w 2639499"/>
                  <a:gd name="connsiteY4-212" fmla="*/ 0 h 2002971"/>
                  <a:gd name="connsiteX0-213" fmla="*/ 15519 w 2640412"/>
                  <a:gd name="connsiteY0-214" fmla="*/ 0 h 2002971"/>
                  <a:gd name="connsiteX1-215" fmla="*/ 1292775 w 2640412"/>
                  <a:gd name="connsiteY1-216" fmla="*/ 1857828 h 2002971"/>
                  <a:gd name="connsiteX2-217" fmla="*/ 1278262 w 2640412"/>
                  <a:gd name="connsiteY2-218" fmla="*/ 928914 h 2002971"/>
                  <a:gd name="connsiteX3-219" fmla="*/ 1278262 w 2640412"/>
                  <a:gd name="connsiteY3-220" fmla="*/ 2002971 h 2002971"/>
                  <a:gd name="connsiteX4-221" fmla="*/ 15519 w 2640412"/>
                  <a:gd name="connsiteY4-222" fmla="*/ 0 h 2002971"/>
                  <a:gd name="connsiteX0-223" fmla="*/ 1221 w 2626114"/>
                  <a:gd name="connsiteY0-224" fmla="*/ 0 h 2002971"/>
                  <a:gd name="connsiteX1-225" fmla="*/ 1278477 w 2626114"/>
                  <a:gd name="connsiteY1-226" fmla="*/ 1857828 h 2002971"/>
                  <a:gd name="connsiteX2-227" fmla="*/ 1263964 w 2626114"/>
                  <a:gd name="connsiteY2-228" fmla="*/ 928914 h 2002971"/>
                  <a:gd name="connsiteX3-229" fmla="*/ 1263964 w 2626114"/>
                  <a:gd name="connsiteY3-230" fmla="*/ 2002971 h 2002971"/>
                  <a:gd name="connsiteX4-231" fmla="*/ 1221 w 2626114"/>
                  <a:gd name="connsiteY4-232" fmla="*/ 0 h 2002971"/>
                  <a:gd name="connsiteX0-233" fmla="*/ 1221 w 2626114"/>
                  <a:gd name="connsiteY0-234" fmla="*/ 0 h 2002971"/>
                  <a:gd name="connsiteX1-235" fmla="*/ 1263963 w 2626114"/>
                  <a:gd name="connsiteY1-236" fmla="*/ 1915885 h 2002971"/>
                  <a:gd name="connsiteX2-237" fmla="*/ 1263964 w 2626114"/>
                  <a:gd name="connsiteY2-238" fmla="*/ 928914 h 2002971"/>
                  <a:gd name="connsiteX3-239" fmla="*/ 1263964 w 2626114"/>
                  <a:gd name="connsiteY3-240" fmla="*/ 2002971 h 2002971"/>
                  <a:gd name="connsiteX4-241" fmla="*/ 1221 w 2626114"/>
                  <a:gd name="connsiteY4-242" fmla="*/ 0 h 2002971"/>
                  <a:gd name="connsiteX0-243" fmla="*/ 1221 w 2626114"/>
                  <a:gd name="connsiteY0-244" fmla="*/ 0 h 2002971"/>
                  <a:gd name="connsiteX1-245" fmla="*/ 1263963 w 2626114"/>
                  <a:gd name="connsiteY1-246" fmla="*/ 1915885 h 2002971"/>
                  <a:gd name="connsiteX2-247" fmla="*/ 1263964 w 2626114"/>
                  <a:gd name="connsiteY2-248" fmla="*/ 928914 h 2002971"/>
                  <a:gd name="connsiteX3-249" fmla="*/ 1263964 w 2626114"/>
                  <a:gd name="connsiteY3-250" fmla="*/ 2002971 h 2002971"/>
                  <a:gd name="connsiteX4-251" fmla="*/ 1221 w 2626114"/>
                  <a:gd name="connsiteY4-252" fmla="*/ 0 h 2002971"/>
                  <a:gd name="connsiteX0-253" fmla="*/ 1221 w 2673855"/>
                  <a:gd name="connsiteY0-254" fmla="*/ 0 h 2002971"/>
                  <a:gd name="connsiteX1-255" fmla="*/ 1263963 w 2673855"/>
                  <a:gd name="connsiteY1-256" fmla="*/ 1915885 h 2002971"/>
                  <a:gd name="connsiteX2-257" fmla="*/ 1263964 w 2673855"/>
                  <a:gd name="connsiteY2-258" fmla="*/ 928914 h 2002971"/>
                  <a:gd name="connsiteX3-259" fmla="*/ 1263964 w 2673855"/>
                  <a:gd name="connsiteY3-260" fmla="*/ 2002971 h 2002971"/>
                  <a:gd name="connsiteX4-261" fmla="*/ 1221 w 2673855"/>
                  <a:gd name="connsiteY4-262" fmla="*/ 0 h 2002971"/>
                  <a:gd name="connsiteX0-263" fmla="*/ 1221 w 2673855"/>
                  <a:gd name="connsiteY0-264" fmla="*/ 0 h 2002971"/>
                  <a:gd name="connsiteX1-265" fmla="*/ 1263963 w 2673855"/>
                  <a:gd name="connsiteY1-266" fmla="*/ 1915885 h 2002971"/>
                  <a:gd name="connsiteX2-267" fmla="*/ 1263964 w 2673855"/>
                  <a:gd name="connsiteY2-268" fmla="*/ 928914 h 2002971"/>
                  <a:gd name="connsiteX3-269" fmla="*/ 1263964 w 2673855"/>
                  <a:gd name="connsiteY3-270" fmla="*/ 2002971 h 2002971"/>
                  <a:gd name="connsiteX4-271" fmla="*/ 1221 w 2673855"/>
                  <a:gd name="connsiteY4-272" fmla="*/ 0 h 2002971"/>
                  <a:gd name="connsiteX0-273" fmla="*/ 2037 w 2674671"/>
                  <a:gd name="connsiteY0-274" fmla="*/ 0 h 2002987"/>
                  <a:gd name="connsiteX1-275" fmla="*/ 1264779 w 2674671"/>
                  <a:gd name="connsiteY1-276" fmla="*/ 1915885 h 2002987"/>
                  <a:gd name="connsiteX2-277" fmla="*/ 1264780 w 2674671"/>
                  <a:gd name="connsiteY2-278" fmla="*/ 928914 h 2002987"/>
                  <a:gd name="connsiteX3-279" fmla="*/ 1264780 w 2674671"/>
                  <a:gd name="connsiteY3-280" fmla="*/ 2002971 h 2002987"/>
                  <a:gd name="connsiteX4-281" fmla="*/ 2037 w 2674671"/>
                  <a:gd name="connsiteY4-282" fmla="*/ 0 h 2002987"/>
                  <a:gd name="connsiteX0-283" fmla="*/ 2106 w 2674740"/>
                  <a:gd name="connsiteY0-284" fmla="*/ 0 h 2002971"/>
                  <a:gd name="connsiteX1-285" fmla="*/ 1264848 w 2674740"/>
                  <a:gd name="connsiteY1-286" fmla="*/ 1915885 h 2002971"/>
                  <a:gd name="connsiteX2-287" fmla="*/ 1264849 w 2674740"/>
                  <a:gd name="connsiteY2-288" fmla="*/ 928914 h 2002971"/>
                  <a:gd name="connsiteX3-289" fmla="*/ 1264849 w 2674740"/>
                  <a:gd name="connsiteY3-290" fmla="*/ 2002971 h 2002971"/>
                  <a:gd name="connsiteX4-291" fmla="*/ 2106 w 2674740"/>
                  <a:gd name="connsiteY4-292" fmla="*/ 0 h 20029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41" y="connsiteY4-42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олилиния 21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-1" fmla="*/ 0 w 1521910"/>
                  <a:gd name="connsiteY0-2" fmla="*/ 0 h 2162628"/>
                  <a:gd name="connsiteX1-3" fmla="*/ 1262743 w 1521910"/>
                  <a:gd name="connsiteY1-4" fmla="*/ 928914 h 2162628"/>
                  <a:gd name="connsiteX2-5" fmla="*/ 899886 w 1521910"/>
                  <a:gd name="connsiteY2-6" fmla="*/ 2162628 h 2162628"/>
                  <a:gd name="connsiteX3-7" fmla="*/ 0 w 1521910"/>
                  <a:gd name="connsiteY3-8" fmla="*/ 0 h 2162628"/>
                  <a:gd name="connsiteX0-9" fmla="*/ 0 w 2389003"/>
                  <a:gd name="connsiteY0-10" fmla="*/ 0 h 2162628"/>
                  <a:gd name="connsiteX1-11" fmla="*/ 1262743 w 2389003"/>
                  <a:gd name="connsiteY1-12" fmla="*/ 928914 h 2162628"/>
                  <a:gd name="connsiteX2-13" fmla="*/ 899886 w 2389003"/>
                  <a:gd name="connsiteY2-14" fmla="*/ 2162628 h 2162628"/>
                  <a:gd name="connsiteX3-15" fmla="*/ 0 w 2389003"/>
                  <a:gd name="connsiteY3-16" fmla="*/ 0 h 2162628"/>
                  <a:gd name="connsiteX0-17" fmla="*/ 0 w 2389003"/>
                  <a:gd name="connsiteY0-18" fmla="*/ 0 h 2162628"/>
                  <a:gd name="connsiteX1-19" fmla="*/ 1262743 w 2389003"/>
                  <a:gd name="connsiteY1-20" fmla="*/ 928914 h 2162628"/>
                  <a:gd name="connsiteX2-21" fmla="*/ 899886 w 2389003"/>
                  <a:gd name="connsiteY2-22" fmla="*/ 2162628 h 2162628"/>
                  <a:gd name="connsiteX3-23" fmla="*/ 0 w 2389003"/>
                  <a:gd name="connsiteY3-24" fmla="*/ 0 h 2162628"/>
                  <a:gd name="connsiteX0-25" fmla="*/ 85 w 2389088"/>
                  <a:gd name="connsiteY0-26" fmla="*/ 33885 h 2196513"/>
                  <a:gd name="connsiteX1-27" fmla="*/ 1016084 w 2389088"/>
                  <a:gd name="connsiteY1-28" fmla="*/ 1848171 h 2196513"/>
                  <a:gd name="connsiteX2-29" fmla="*/ 1262828 w 2389088"/>
                  <a:gd name="connsiteY2-30" fmla="*/ 962799 h 2196513"/>
                  <a:gd name="connsiteX3-31" fmla="*/ 899971 w 2389088"/>
                  <a:gd name="connsiteY3-32" fmla="*/ 2196513 h 2196513"/>
                  <a:gd name="connsiteX4" fmla="*/ 85 w 2389088"/>
                  <a:gd name="connsiteY4" fmla="*/ 33885 h 2196513"/>
                  <a:gd name="connsiteX0-33" fmla="*/ 85 w 2389088"/>
                  <a:gd name="connsiteY0-34" fmla="*/ 33885 h 2196513"/>
                  <a:gd name="connsiteX1-35" fmla="*/ 1016084 w 2389088"/>
                  <a:gd name="connsiteY1-36" fmla="*/ 1848171 h 2196513"/>
                  <a:gd name="connsiteX2-37" fmla="*/ 1262828 w 2389088"/>
                  <a:gd name="connsiteY2-38" fmla="*/ 962799 h 2196513"/>
                  <a:gd name="connsiteX3-39" fmla="*/ 899971 w 2389088"/>
                  <a:gd name="connsiteY3-40" fmla="*/ 2196513 h 2196513"/>
                  <a:gd name="connsiteX4-41" fmla="*/ 85 w 2389088"/>
                  <a:gd name="connsiteY4-42" fmla="*/ 33885 h 2196513"/>
                  <a:gd name="connsiteX0-43" fmla="*/ 85 w 2389088"/>
                  <a:gd name="connsiteY0-44" fmla="*/ 33885 h 2196513"/>
                  <a:gd name="connsiteX1-45" fmla="*/ 1016084 w 2389088"/>
                  <a:gd name="connsiteY1-46" fmla="*/ 1848171 h 2196513"/>
                  <a:gd name="connsiteX2-47" fmla="*/ 1262828 w 2389088"/>
                  <a:gd name="connsiteY2-48" fmla="*/ 962799 h 2196513"/>
                  <a:gd name="connsiteX3-49" fmla="*/ 899971 w 2389088"/>
                  <a:gd name="connsiteY3-50" fmla="*/ 2196513 h 2196513"/>
                  <a:gd name="connsiteX4-51" fmla="*/ 85 w 2389088"/>
                  <a:gd name="connsiteY4-52" fmla="*/ 33885 h 2196513"/>
                  <a:gd name="connsiteX0-53" fmla="*/ 13544 w 2402547"/>
                  <a:gd name="connsiteY0-54" fmla="*/ 33885 h 2196513"/>
                  <a:gd name="connsiteX1-55" fmla="*/ 1029543 w 2402547"/>
                  <a:gd name="connsiteY1-56" fmla="*/ 1848171 h 2196513"/>
                  <a:gd name="connsiteX2-57" fmla="*/ 1276287 w 2402547"/>
                  <a:gd name="connsiteY2-58" fmla="*/ 962799 h 2196513"/>
                  <a:gd name="connsiteX3-59" fmla="*/ 913430 w 2402547"/>
                  <a:gd name="connsiteY3-60" fmla="*/ 2196513 h 2196513"/>
                  <a:gd name="connsiteX4-61" fmla="*/ 13544 w 2402547"/>
                  <a:gd name="connsiteY4-62" fmla="*/ 33885 h 2196513"/>
                  <a:gd name="connsiteX0-63" fmla="*/ 13544 w 2402547"/>
                  <a:gd name="connsiteY0-64" fmla="*/ 0 h 2162628"/>
                  <a:gd name="connsiteX1-65" fmla="*/ 1029543 w 2402547"/>
                  <a:gd name="connsiteY1-66" fmla="*/ 1814286 h 2162628"/>
                  <a:gd name="connsiteX2-67" fmla="*/ 1276287 w 2402547"/>
                  <a:gd name="connsiteY2-68" fmla="*/ 928914 h 2162628"/>
                  <a:gd name="connsiteX3-69" fmla="*/ 913430 w 2402547"/>
                  <a:gd name="connsiteY3-70" fmla="*/ 2162628 h 2162628"/>
                  <a:gd name="connsiteX4-71" fmla="*/ 13544 w 2402547"/>
                  <a:gd name="connsiteY4-72" fmla="*/ 0 h 2162628"/>
                  <a:gd name="connsiteX0-73" fmla="*/ 23919 w 2412922"/>
                  <a:gd name="connsiteY0-74" fmla="*/ 0 h 2162628"/>
                  <a:gd name="connsiteX1-75" fmla="*/ 1039918 w 2412922"/>
                  <a:gd name="connsiteY1-76" fmla="*/ 1814286 h 2162628"/>
                  <a:gd name="connsiteX2-77" fmla="*/ 1286662 w 2412922"/>
                  <a:gd name="connsiteY2-78" fmla="*/ 928914 h 2162628"/>
                  <a:gd name="connsiteX3-79" fmla="*/ 923805 w 2412922"/>
                  <a:gd name="connsiteY3-80" fmla="*/ 2162628 h 2162628"/>
                  <a:gd name="connsiteX4-81" fmla="*/ 23919 w 2412922"/>
                  <a:gd name="connsiteY4-82" fmla="*/ 0 h 2162628"/>
                  <a:gd name="connsiteX0-83" fmla="*/ 23919 w 2412922"/>
                  <a:gd name="connsiteY0-84" fmla="*/ 0 h 2162628"/>
                  <a:gd name="connsiteX1-85" fmla="*/ 1039918 w 2412922"/>
                  <a:gd name="connsiteY1-86" fmla="*/ 1814286 h 2162628"/>
                  <a:gd name="connsiteX2-87" fmla="*/ 1286662 w 2412922"/>
                  <a:gd name="connsiteY2-88" fmla="*/ 928914 h 2162628"/>
                  <a:gd name="connsiteX3-89" fmla="*/ 923805 w 2412922"/>
                  <a:gd name="connsiteY3-90" fmla="*/ 2162628 h 2162628"/>
                  <a:gd name="connsiteX4-91" fmla="*/ 23919 w 2412922"/>
                  <a:gd name="connsiteY4-92" fmla="*/ 0 h 2162628"/>
                  <a:gd name="connsiteX0-93" fmla="*/ 23919 w 2412922"/>
                  <a:gd name="connsiteY0-94" fmla="*/ 0 h 2162628"/>
                  <a:gd name="connsiteX1-95" fmla="*/ 967346 w 2412922"/>
                  <a:gd name="connsiteY1-96" fmla="*/ 2002971 h 2162628"/>
                  <a:gd name="connsiteX2-97" fmla="*/ 1286662 w 2412922"/>
                  <a:gd name="connsiteY2-98" fmla="*/ 928914 h 2162628"/>
                  <a:gd name="connsiteX3-99" fmla="*/ 923805 w 2412922"/>
                  <a:gd name="connsiteY3-100" fmla="*/ 2162628 h 2162628"/>
                  <a:gd name="connsiteX4-101" fmla="*/ 23919 w 2412922"/>
                  <a:gd name="connsiteY4-102" fmla="*/ 0 h 2162628"/>
                  <a:gd name="connsiteX0-103" fmla="*/ 23919 w 2412922"/>
                  <a:gd name="connsiteY0-104" fmla="*/ 0 h 2162628"/>
                  <a:gd name="connsiteX1-105" fmla="*/ 967346 w 2412922"/>
                  <a:gd name="connsiteY1-106" fmla="*/ 2002971 h 2162628"/>
                  <a:gd name="connsiteX2-107" fmla="*/ 1286662 w 2412922"/>
                  <a:gd name="connsiteY2-108" fmla="*/ 928914 h 2162628"/>
                  <a:gd name="connsiteX3-109" fmla="*/ 923805 w 2412922"/>
                  <a:gd name="connsiteY3-110" fmla="*/ 2162628 h 2162628"/>
                  <a:gd name="connsiteX4-111" fmla="*/ 23919 w 2412922"/>
                  <a:gd name="connsiteY4-112" fmla="*/ 0 h 2162628"/>
                  <a:gd name="connsiteX0-113" fmla="*/ 23919 w 2412922"/>
                  <a:gd name="connsiteY0-114" fmla="*/ 0 h 2162628"/>
                  <a:gd name="connsiteX1-115" fmla="*/ 967346 w 2412922"/>
                  <a:gd name="connsiteY1-116" fmla="*/ 2002971 h 2162628"/>
                  <a:gd name="connsiteX2-117" fmla="*/ 1286662 w 2412922"/>
                  <a:gd name="connsiteY2-118" fmla="*/ 928914 h 2162628"/>
                  <a:gd name="connsiteX3-119" fmla="*/ 923805 w 2412922"/>
                  <a:gd name="connsiteY3-120" fmla="*/ 2162628 h 2162628"/>
                  <a:gd name="connsiteX4-121" fmla="*/ 23919 w 2412922"/>
                  <a:gd name="connsiteY4-122" fmla="*/ 0 h 2162628"/>
                  <a:gd name="connsiteX0-123" fmla="*/ 19479 w 2408482"/>
                  <a:gd name="connsiteY0-124" fmla="*/ 0 h 2162628"/>
                  <a:gd name="connsiteX1-125" fmla="*/ 962906 w 2408482"/>
                  <a:gd name="connsiteY1-126" fmla="*/ 2002971 h 2162628"/>
                  <a:gd name="connsiteX2-127" fmla="*/ 1282222 w 2408482"/>
                  <a:gd name="connsiteY2-128" fmla="*/ 928914 h 2162628"/>
                  <a:gd name="connsiteX3-129" fmla="*/ 919365 w 2408482"/>
                  <a:gd name="connsiteY3-130" fmla="*/ 2162628 h 2162628"/>
                  <a:gd name="connsiteX4-131" fmla="*/ 19479 w 2408482"/>
                  <a:gd name="connsiteY4-132" fmla="*/ 0 h 2162628"/>
                  <a:gd name="connsiteX0-133" fmla="*/ 51 w 2389054"/>
                  <a:gd name="connsiteY0-134" fmla="*/ 0 h 2162628"/>
                  <a:gd name="connsiteX1-135" fmla="*/ 943478 w 2389054"/>
                  <a:gd name="connsiteY1-136" fmla="*/ 2002971 h 2162628"/>
                  <a:gd name="connsiteX2-137" fmla="*/ 1262794 w 2389054"/>
                  <a:gd name="connsiteY2-138" fmla="*/ 928914 h 2162628"/>
                  <a:gd name="connsiteX3-139" fmla="*/ 899937 w 2389054"/>
                  <a:gd name="connsiteY3-140" fmla="*/ 2162628 h 2162628"/>
                  <a:gd name="connsiteX4-141" fmla="*/ 51 w 2389054"/>
                  <a:gd name="connsiteY4-142" fmla="*/ 0 h 2162628"/>
                  <a:gd name="connsiteX0-143" fmla="*/ 51 w 2389054"/>
                  <a:gd name="connsiteY0-144" fmla="*/ 0 h 2162628"/>
                  <a:gd name="connsiteX1-145" fmla="*/ 943478 w 2389054"/>
                  <a:gd name="connsiteY1-146" fmla="*/ 2002971 h 2162628"/>
                  <a:gd name="connsiteX2-147" fmla="*/ 1262794 w 2389054"/>
                  <a:gd name="connsiteY2-148" fmla="*/ 928914 h 2162628"/>
                  <a:gd name="connsiteX3-149" fmla="*/ 899937 w 2389054"/>
                  <a:gd name="connsiteY3-150" fmla="*/ 2162628 h 2162628"/>
                  <a:gd name="connsiteX4-151" fmla="*/ 51 w 2389054"/>
                  <a:gd name="connsiteY4-152" fmla="*/ 0 h 2162628"/>
                  <a:gd name="connsiteX0-153" fmla="*/ 51 w 2389054"/>
                  <a:gd name="connsiteY0-154" fmla="*/ 0 h 2162628"/>
                  <a:gd name="connsiteX1-155" fmla="*/ 943478 w 2389054"/>
                  <a:gd name="connsiteY1-156" fmla="*/ 2002971 h 2162628"/>
                  <a:gd name="connsiteX2-157" fmla="*/ 1262794 w 2389054"/>
                  <a:gd name="connsiteY2-158" fmla="*/ 928914 h 2162628"/>
                  <a:gd name="connsiteX3-159" fmla="*/ 899937 w 2389054"/>
                  <a:gd name="connsiteY3-160" fmla="*/ 2162628 h 2162628"/>
                  <a:gd name="connsiteX4-161" fmla="*/ 51 w 2389054"/>
                  <a:gd name="connsiteY4-162" fmla="*/ 0 h 2162628"/>
                  <a:gd name="connsiteX0-163" fmla="*/ 23350 w 2412353"/>
                  <a:gd name="connsiteY0-164" fmla="*/ 0 h 2162628"/>
                  <a:gd name="connsiteX1-165" fmla="*/ 966777 w 2412353"/>
                  <a:gd name="connsiteY1-166" fmla="*/ 2002971 h 2162628"/>
                  <a:gd name="connsiteX2-167" fmla="*/ 1286093 w 2412353"/>
                  <a:gd name="connsiteY2-168" fmla="*/ 928914 h 2162628"/>
                  <a:gd name="connsiteX3-169" fmla="*/ 923236 w 2412353"/>
                  <a:gd name="connsiteY3-170" fmla="*/ 2162628 h 2162628"/>
                  <a:gd name="connsiteX4-171" fmla="*/ 23350 w 2412353"/>
                  <a:gd name="connsiteY4-172" fmla="*/ 0 h 2162628"/>
                  <a:gd name="connsiteX0-173" fmla="*/ 23350 w 2412353"/>
                  <a:gd name="connsiteY0-174" fmla="*/ 0 h 2162628"/>
                  <a:gd name="connsiteX1-175" fmla="*/ 966777 w 2412353"/>
                  <a:gd name="connsiteY1-176" fmla="*/ 2002971 h 2162628"/>
                  <a:gd name="connsiteX2-177" fmla="*/ 1286093 w 2412353"/>
                  <a:gd name="connsiteY2-178" fmla="*/ 928914 h 2162628"/>
                  <a:gd name="connsiteX3-179" fmla="*/ 923236 w 2412353"/>
                  <a:gd name="connsiteY3-180" fmla="*/ 2162628 h 2162628"/>
                  <a:gd name="connsiteX4-181" fmla="*/ 23350 w 2412353"/>
                  <a:gd name="connsiteY4-182" fmla="*/ 0 h 2162628"/>
                  <a:gd name="connsiteX0-183" fmla="*/ 23350 w 2412353"/>
                  <a:gd name="connsiteY0-184" fmla="*/ 0 h 2162628"/>
                  <a:gd name="connsiteX1-185" fmla="*/ 966777 w 2412353"/>
                  <a:gd name="connsiteY1-186" fmla="*/ 2002971 h 2162628"/>
                  <a:gd name="connsiteX2-187" fmla="*/ 1286093 w 2412353"/>
                  <a:gd name="connsiteY2-188" fmla="*/ 928914 h 2162628"/>
                  <a:gd name="connsiteX3-189" fmla="*/ 923236 w 2412353"/>
                  <a:gd name="connsiteY3-190" fmla="*/ 2162628 h 2162628"/>
                  <a:gd name="connsiteX4-191" fmla="*/ 23350 w 2412353"/>
                  <a:gd name="connsiteY4-192" fmla="*/ 0 h 2162628"/>
                  <a:gd name="connsiteX0-193" fmla="*/ 23350 w 2486250"/>
                  <a:gd name="connsiteY0-194" fmla="*/ 0 h 2162628"/>
                  <a:gd name="connsiteX1-195" fmla="*/ 1300606 w 2486250"/>
                  <a:gd name="connsiteY1-196" fmla="*/ 1857828 h 2162628"/>
                  <a:gd name="connsiteX2-197" fmla="*/ 1286093 w 2486250"/>
                  <a:gd name="connsiteY2-198" fmla="*/ 928914 h 2162628"/>
                  <a:gd name="connsiteX3-199" fmla="*/ 923236 w 2486250"/>
                  <a:gd name="connsiteY3-200" fmla="*/ 2162628 h 2162628"/>
                  <a:gd name="connsiteX4-201" fmla="*/ 23350 w 2486250"/>
                  <a:gd name="connsiteY4-202" fmla="*/ 0 h 2162628"/>
                  <a:gd name="connsiteX0-203" fmla="*/ 14606 w 2639499"/>
                  <a:gd name="connsiteY0-204" fmla="*/ 0 h 2002971"/>
                  <a:gd name="connsiteX1-205" fmla="*/ 1291862 w 2639499"/>
                  <a:gd name="connsiteY1-206" fmla="*/ 1857828 h 2002971"/>
                  <a:gd name="connsiteX2-207" fmla="*/ 1277349 w 2639499"/>
                  <a:gd name="connsiteY2-208" fmla="*/ 928914 h 2002971"/>
                  <a:gd name="connsiteX3-209" fmla="*/ 1277349 w 2639499"/>
                  <a:gd name="connsiteY3-210" fmla="*/ 2002971 h 2002971"/>
                  <a:gd name="connsiteX4-211" fmla="*/ 14606 w 2639499"/>
                  <a:gd name="connsiteY4-212" fmla="*/ 0 h 2002971"/>
                  <a:gd name="connsiteX0-213" fmla="*/ 15519 w 2640412"/>
                  <a:gd name="connsiteY0-214" fmla="*/ 0 h 2002971"/>
                  <a:gd name="connsiteX1-215" fmla="*/ 1292775 w 2640412"/>
                  <a:gd name="connsiteY1-216" fmla="*/ 1857828 h 2002971"/>
                  <a:gd name="connsiteX2-217" fmla="*/ 1278262 w 2640412"/>
                  <a:gd name="connsiteY2-218" fmla="*/ 928914 h 2002971"/>
                  <a:gd name="connsiteX3-219" fmla="*/ 1278262 w 2640412"/>
                  <a:gd name="connsiteY3-220" fmla="*/ 2002971 h 2002971"/>
                  <a:gd name="connsiteX4-221" fmla="*/ 15519 w 2640412"/>
                  <a:gd name="connsiteY4-222" fmla="*/ 0 h 2002971"/>
                  <a:gd name="connsiteX0-223" fmla="*/ 1221 w 2626114"/>
                  <a:gd name="connsiteY0-224" fmla="*/ 0 h 2002971"/>
                  <a:gd name="connsiteX1-225" fmla="*/ 1278477 w 2626114"/>
                  <a:gd name="connsiteY1-226" fmla="*/ 1857828 h 2002971"/>
                  <a:gd name="connsiteX2-227" fmla="*/ 1263964 w 2626114"/>
                  <a:gd name="connsiteY2-228" fmla="*/ 928914 h 2002971"/>
                  <a:gd name="connsiteX3-229" fmla="*/ 1263964 w 2626114"/>
                  <a:gd name="connsiteY3-230" fmla="*/ 2002971 h 2002971"/>
                  <a:gd name="connsiteX4-231" fmla="*/ 1221 w 2626114"/>
                  <a:gd name="connsiteY4-232" fmla="*/ 0 h 2002971"/>
                  <a:gd name="connsiteX0-233" fmla="*/ 1221 w 2626114"/>
                  <a:gd name="connsiteY0-234" fmla="*/ 0 h 2002971"/>
                  <a:gd name="connsiteX1-235" fmla="*/ 1263963 w 2626114"/>
                  <a:gd name="connsiteY1-236" fmla="*/ 1915885 h 2002971"/>
                  <a:gd name="connsiteX2-237" fmla="*/ 1263964 w 2626114"/>
                  <a:gd name="connsiteY2-238" fmla="*/ 928914 h 2002971"/>
                  <a:gd name="connsiteX3-239" fmla="*/ 1263964 w 2626114"/>
                  <a:gd name="connsiteY3-240" fmla="*/ 2002971 h 2002971"/>
                  <a:gd name="connsiteX4-241" fmla="*/ 1221 w 2626114"/>
                  <a:gd name="connsiteY4-242" fmla="*/ 0 h 2002971"/>
                  <a:gd name="connsiteX0-243" fmla="*/ 1221 w 2626114"/>
                  <a:gd name="connsiteY0-244" fmla="*/ 0 h 2002971"/>
                  <a:gd name="connsiteX1-245" fmla="*/ 1263963 w 2626114"/>
                  <a:gd name="connsiteY1-246" fmla="*/ 1915885 h 2002971"/>
                  <a:gd name="connsiteX2-247" fmla="*/ 1263964 w 2626114"/>
                  <a:gd name="connsiteY2-248" fmla="*/ 928914 h 2002971"/>
                  <a:gd name="connsiteX3-249" fmla="*/ 1263964 w 2626114"/>
                  <a:gd name="connsiteY3-250" fmla="*/ 2002971 h 2002971"/>
                  <a:gd name="connsiteX4-251" fmla="*/ 1221 w 2626114"/>
                  <a:gd name="connsiteY4-252" fmla="*/ 0 h 2002971"/>
                  <a:gd name="connsiteX0-253" fmla="*/ 1221 w 2673855"/>
                  <a:gd name="connsiteY0-254" fmla="*/ 0 h 2002971"/>
                  <a:gd name="connsiteX1-255" fmla="*/ 1263963 w 2673855"/>
                  <a:gd name="connsiteY1-256" fmla="*/ 1915885 h 2002971"/>
                  <a:gd name="connsiteX2-257" fmla="*/ 1263964 w 2673855"/>
                  <a:gd name="connsiteY2-258" fmla="*/ 928914 h 2002971"/>
                  <a:gd name="connsiteX3-259" fmla="*/ 1263964 w 2673855"/>
                  <a:gd name="connsiteY3-260" fmla="*/ 2002971 h 2002971"/>
                  <a:gd name="connsiteX4-261" fmla="*/ 1221 w 2673855"/>
                  <a:gd name="connsiteY4-262" fmla="*/ 0 h 2002971"/>
                  <a:gd name="connsiteX0-263" fmla="*/ 1221 w 2673855"/>
                  <a:gd name="connsiteY0-264" fmla="*/ 0 h 2002971"/>
                  <a:gd name="connsiteX1-265" fmla="*/ 1263963 w 2673855"/>
                  <a:gd name="connsiteY1-266" fmla="*/ 1915885 h 2002971"/>
                  <a:gd name="connsiteX2-267" fmla="*/ 1263964 w 2673855"/>
                  <a:gd name="connsiteY2-268" fmla="*/ 928914 h 2002971"/>
                  <a:gd name="connsiteX3-269" fmla="*/ 1263964 w 2673855"/>
                  <a:gd name="connsiteY3-270" fmla="*/ 2002971 h 2002971"/>
                  <a:gd name="connsiteX4-271" fmla="*/ 1221 w 2673855"/>
                  <a:gd name="connsiteY4-272" fmla="*/ 0 h 2002971"/>
                  <a:gd name="connsiteX0-273" fmla="*/ 2037 w 2674671"/>
                  <a:gd name="connsiteY0-274" fmla="*/ 0 h 2002987"/>
                  <a:gd name="connsiteX1-275" fmla="*/ 1264779 w 2674671"/>
                  <a:gd name="connsiteY1-276" fmla="*/ 1915885 h 2002987"/>
                  <a:gd name="connsiteX2-277" fmla="*/ 1264780 w 2674671"/>
                  <a:gd name="connsiteY2-278" fmla="*/ 928914 h 2002987"/>
                  <a:gd name="connsiteX3-279" fmla="*/ 1264780 w 2674671"/>
                  <a:gd name="connsiteY3-280" fmla="*/ 2002971 h 2002987"/>
                  <a:gd name="connsiteX4-281" fmla="*/ 2037 w 2674671"/>
                  <a:gd name="connsiteY4-282" fmla="*/ 0 h 2002987"/>
                  <a:gd name="connsiteX0-283" fmla="*/ 2106 w 2674740"/>
                  <a:gd name="connsiteY0-284" fmla="*/ 0 h 2002971"/>
                  <a:gd name="connsiteX1-285" fmla="*/ 1264848 w 2674740"/>
                  <a:gd name="connsiteY1-286" fmla="*/ 1915885 h 2002971"/>
                  <a:gd name="connsiteX2-287" fmla="*/ 1264849 w 2674740"/>
                  <a:gd name="connsiteY2-288" fmla="*/ 928914 h 2002971"/>
                  <a:gd name="connsiteX3-289" fmla="*/ 1264849 w 2674740"/>
                  <a:gd name="connsiteY3-290" fmla="*/ 2002971 h 2002971"/>
                  <a:gd name="connsiteX4-291" fmla="*/ 2106 w 2674740"/>
                  <a:gd name="connsiteY4-292" fmla="*/ 0 h 20029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41" y="connsiteY4-42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185390" y="3243716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Группа 13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9" name="Полилиния 18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0" name="Полилиния 19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  <a:gd name="connsiteX0-111" fmla="*/ 250838 w 2973173"/>
                    <a:gd name="connsiteY0-112" fmla="*/ 2324586 h 2324586"/>
                    <a:gd name="connsiteX1-113" fmla="*/ 2973173 w 2973173"/>
                    <a:gd name="connsiteY1-114" fmla="*/ 127486 h 2324586"/>
                    <a:gd name="connsiteX2-115" fmla="*/ 561988 w 2973173"/>
                    <a:gd name="connsiteY2-116" fmla="*/ 552936 h 2324586"/>
                    <a:gd name="connsiteX3-117" fmla="*/ 250838 w 2973173"/>
                    <a:gd name="connsiteY3-118" fmla="*/ 2324586 h 2324586"/>
                    <a:gd name="connsiteX0-119" fmla="*/ 250838 w 2973173"/>
                    <a:gd name="connsiteY0-120" fmla="*/ 2324586 h 2324586"/>
                    <a:gd name="connsiteX1-121" fmla="*/ 2973173 w 2973173"/>
                    <a:gd name="connsiteY1-122" fmla="*/ 127486 h 2324586"/>
                    <a:gd name="connsiteX2-123" fmla="*/ 561988 w 2973173"/>
                    <a:gd name="connsiteY2-124" fmla="*/ 552936 h 2324586"/>
                    <a:gd name="connsiteX3-125" fmla="*/ 250838 w 2973173"/>
                    <a:gd name="connsiteY3-126" fmla="*/ 2324586 h 2324586"/>
                    <a:gd name="connsiteX0-127" fmla="*/ 250838 w 2973173"/>
                    <a:gd name="connsiteY0-128" fmla="*/ 2324586 h 2324586"/>
                    <a:gd name="connsiteX1-129" fmla="*/ 2973173 w 2973173"/>
                    <a:gd name="connsiteY1-130" fmla="*/ 127486 h 2324586"/>
                    <a:gd name="connsiteX2-131" fmla="*/ 561988 w 2973173"/>
                    <a:gd name="connsiteY2-132" fmla="*/ 552936 h 2324586"/>
                    <a:gd name="connsiteX3-133" fmla="*/ 250838 w 2973173"/>
                    <a:gd name="connsiteY3-134" fmla="*/ 2324586 h 2324586"/>
                    <a:gd name="connsiteX0-135" fmla="*/ 250838 w 2973173"/>
                    <a:gd name="connsiteY0-136" fmla="*/ 2324586 h 2324586"/>
                    <a:gd name="connsiteX1-137" fmla="*/ 2973173 w 2973173"/>
                    <a:gd name="connsiteY1-138" fmla="*/ 127486 h 2324586"/>
                    <a:gd name="connsiteX2-139" fmla="*/ 561988 w 2973173"/>
                    <a:gd name="connsiteY2-140" fmla="*/ 552936 h 2324586"/>
                    <a:gd name="connsiteX3-141" fmla="*/ 250838 w 2973173"/>
                    <a:gd name="connsiteY3-142" fmla="*/ 2324586 h 232458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7" name="Полилиния 16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8" name="Полилиния 17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  <a:gd name="connsiteX0-111" fmla="*/ 250838 w 2973173"/>
                    <a:gd name="connsiteY0-112" fmla="*/ 2324586 h 2324586"/>
                    <a:gd name="connsiteX1-113" fmla="*/ 2973173 w 2973173"/>
                    <a:gd name="connsiteY1-114" fmla="*/ 127486 h 2324586"/>
                    <a:gd name="connsiteX2-115" fmla="*/ 561988 w 2973173"/>
                    <a:gd name="connsiteY2-116" fmla="*/ 552936 h 2324586"/>
                    <a:gd name="connsiteX3-117" fmla="*/ 250838 w 2973173"/>
                    <a:gd name="connsiteY3-118" fmla="*/ 2324586 h 2324586"/>
                    <a:gd name="connsiteX0-119" fmla="*/ 250838 w 2973173"/>
                    <a:gd name="connsiteY0-120" fmla="*/ 2324586 h 2324586"/>
                    <a:gd name="connsiteX1-121" fmla="*/ 2973173 w 2973173"/>
                    <a:gd name="connsiteY1-122" fmla="*/ 127486 h 2324586"/>
                    <a:gd name="connsiteX2-123" fmla="*/ 561988 w 2973173"/>
                    <a:gd name="connsiteY2-124" fmla="*/ 552936 h 2324586"/>
                    <a:gd name="connsiteX3-125" fmla="*/ 250838 w 2973173"/>
                    <a:gd name="connsiteY3-126" fmla="*/ 2324586 h 2324586"/>
                    <a:gd name="connsiteX0-127" fmla="*/ 250838 w 2973173"/>
                    <a:gd name="connsiteY0-128" fmla="*/ 2324586 h 2324586"/>
                    <a:gd name="connsiteX1-129" fmla="*/ 2973173 w 2973173"/>
                    <a:gd name="connsiteY1-130" fmla="*/ 127486 h 2324586"/>
                    <a:gd name="connsiteX2-131" fmla="*/ 561988 w 2973173"/>
                    <a:gd name="connsiteY2-132" fmla="*/ 552936 h 2324586"/>
                    <a:gd name="connsiteX3-133" fmla="*/ 250838 w 2973173"/>
                    <a:gd name="connsiteY3-134" fmla="*/ 2324586 h 2324586"/>
                    <a:gd name="connsiteX0-135" fmla="*/ 250838 w 2973173"/>
                    <a:gd name="connsiteY0-136" fmla="*/ 2324586 h 2324586"/>
                    <a:gd name="connsiteX1-137" fmla="*/ 2973173 w 2973173"/>
                    <a:gd name="connsiteY1-138" fmla="*/ 127486 h 2324586"/>
                    <a:gd name="connsiteX2-139" fmla="*/ 561988 w 2973173"/>
                    <a:gd name="connsiteY2-140" fmla="*/ 552936 h 2324586"/>
                    <a:gd name="connsiteX3-141" fmla="*/ 250838 w 2973173"/>
                    <a:gd name="connsiteY3-142" fmla="*/ 2324586 h 232458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6" name="Полилиния 15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-1" fmla="*/ 0 w 1009650"/>
                  <a:gd name="connsiteY0-2" fmla="*/ 857250 h 857250"/>
                  <a:gd name="connsiteX1-3" fmla="*/ 1009650 w 1009650"/>
                  <a:gd name="connsiteY1-4" fmla="*/ 285750 h 857250"/>
                  <a:gd name="connsiteX2-5" fmla="*/ 209550 w 1009650"/>
                  <a:gd name="connsiteY2-6" fmla="*/ 0 h 857250"/>
                  <a:gd name="connsiteX3" fmla="*/ 0 w 1009650"/>
                  <a:gd name="connsiteY3" fmla="*/ 857250 h 857250"/>
                  <a:gd name="connsiteX0-7" fmla="*/ 195726 w 1205376"/>
                  <a:gd name="connsiteY0-8" fmla="*/ 857250 h 857250"/>
                  <a:gd name="connsiteX1-9" fmla="*/ 1205376 w 1205376"/>
                  <a:gd name="connsiteY1-10" fmla="*/ 285750 h 857250"/>
                  <a:gd name="connsiteX2-11" fmla="*/ 405276 w 1205376"/>
                  <a:gd name="connsiteY2-12" fmla="*/ 0 h 857250"/>
                  <a:gd name="connsiteX3-13" fmla="*/ 195726 w 1205376"/>
                  <a:gd name="connsiteY3-14" fmla="*/ 857250 h 857250"/>
                  <a:gd name="connsiteX0-15" fmla="*/ 195726 w 1205376"/>
                  <a:gd name="connsiteY0-16" fmla="*/ 857250 h 857250"/>
                  <a:gd name="connsiteX1-17" fmla="*/ 1205376 w 1205376"/>
                  <a:gd name="connsiteY1-18" fmla="*/ 285750 h 857250"/>
                  <a:gd name="connsiteX2-19" fmla="*/ 405276 w 1205376"/>
                  <a:gd name="connsiteY2-20" fmla="*/ 0 h 857250"/>
                  <a:gd name="connsiteX3-21" fmla="*/ 195726 w 1205376"/>
                  <a:gd name="connsiteY3-22" fmla="*/ 857250 h 857250"/>
                  <a:gd name="connsiteX0-23" fmla="*/ 258839 w 1268489"/>
                  <a:gd name="connsiteY0-24" fmla="*/ 870320 h 870320"/>
                  <a:gd name="connsiteX1-25" fmla="*/ 1268489 w 1268489"/>
                  <a:gd name="connsiteY1-26" fmla="*/ 298820 h 870320"/>
                  <a:gd name="connsiteX2-27" fmla="*/ 468389 w 1268489"/>
                  <a:gd name="connsiteY2-28" fmla="*/ 13070 h 870320"/>
                  <a:gd name="connsiteX3-29" fmla="*/ 258839 w 1268489"/>
                  <a:gd name="connsiteY3-30" fmla="*/ 870320 h 870320"/>
                  <a:gd name="connsiteX0-31" fmla="*/ 258839 w 2197403"/>
                  <a:gd name="connsiteY0-32" fmla="*/ 2197100 h 2197100"/>
                  <a:gd name="connsiteX1-33" fmla="*/ 2197403 w 2197403"/>
                  <a:gd name="connsiteY1-34" fmla="*/ 0 h 2197100"/>
                  <a:gd name="connsiteX2-35" fmla="*/ 468389 w 2197403"/>
                  <a:gd name="connsiteY2-36" fmla="*/ 1339850 h 2197100"/>
                  <a:gd name="connsiteX3-37" fmla="*/ 258839 w 2197403"/>
                  <a:gd name="connsiteY3-38" fmla="*/ 2197100 h 2197100"/>
                  <a:gd name="connsiteX0-39" fmla="*/ 504279 w 2442843"/>
                  <a:gd name="connsiteY0-40" fmla="*/ 2197100 h 2197100"/>
                  <a:gd name="connsiteX1-41" fmla="*/ 2442843 w 2442843"/>
                  <a:gd name="connsiteY1-42" fmla="*/ 0 h 2197100"/>
                  <a:gd name="connsiteX2-43" fmla="*/ 205829 w 2442843"/>
                  <a:gd name="connsiteY2-44" fmla="*/ 381907 h 2197100"/>
                  <a:gd name="connsiteX3-45" fmla="*/ 504279 w 2442843"/>
                  <a:gd name="connsiteY3-46" fmla="*/ 2197100 h 2197100"/>
                  <a:gd name="connsiteX0-47" fmla="*/ 504279 w 2442843"/>
                  <a:gd name="connsiteY0-48" fmla="*/ 2197100 h 2197100"/>
                  <a:gd name="connsiteX1-49" fmla="*/ 2442843 w 2442843"/>
                  <a:gd name="connsiteY1-50" fmla="*/ 0 h 2197100"/>
                  <a:gd name="connsiteX2-51" fmla="*/ 205829 w 2442843"/>
                  <a:gd name="connsiteY2-52" fmla="*/ 381907 h 2197100"/>
                  <a:gd name="connsiteX3-53" fmla="*/ 504279 w 2442843"/>
                  <a:gd name="connsiteY3-54" fmla="*/ 2197100 h 2197100"/>
                  <a:gd name="connsiteX0-55" fmla="*/ 542621 w 2481185"/>
                  <a:gd name="connsiteY0-56" fmla="*/ 2197100 h 2197100"/>
                  <a:gd name="connsiteX1-57" fmla="*/ 2481185 w 2481185"/>
                  <a:gd name="connsiteY1-58" fmla="*/ 0 h 2197100"/>
                  <a:gd name="connsiteX2-59" fmla="*/ 244171 w 2481185"/>
                  <a:gd name="connsiteY2-60" fmla="*/ 381907 h 2197100"/>
                  <a:gd name="connsiteX3-61" fmla="*/ 542621 w 2481185"/>
                  <a:gd name="connsiteY3-62" fmla="*/ 2197100 h 2197100"/>
                  <a:gd name="connsiteX0-63" fmla="*/ 542621 w 2742442"/>
                  <a:gd name="connsiteY0-64" fmla="*/ 2047245 h 2047245"/>
                  <a:gd name="connsiteX1-65" fmla="*/ 2742442 w 2742442"/>
                  <a:gd name="connsiteY1-66" fmla="*/ 53345 h 2047245"/>
                  <a:gd name="connsiteX2-67" fmla="*/ 244171 w 2742442"/>
                  <a:gd name="connsiteY2-68" fmla="*/ 232052 h 2047245"/>
                  <a:gd name="connsiteX3-69" fmla="*/ 542621 w 2742442"/>
                  <a:gd name="connsiteY3-70" fmla="*/ 2047245 h 2047245"/>
                  <a:gd name="connsiteX0-71" fmla="*/ 542621 w 2742442"/>
                  <a:gd name="connsiteY0-72" fmla="*/ 2047245 h 2047245"/>
                  <a:gd name="connsiteX1-73" fmla="*/ 2742442 w 2742442"/>
                  <a:gd name="connsiteY1-74" fmla="*/ 53345 h 2047245"/>
                  <a:gd name="connsiteX2-75" fmla="*/ 244171 w 2742442"/>
                  <a:gd name="connsiteY2-76" fmla="*/ 232052 h 2047245"/>
                  <a:gd name="connsiteX3-77" fmla="*/ 542621 w 2742442"/>
                  <a:gd name="connsiteY3-78" fmla="*/ 2047245 h 2047245"/>
                  <a:gd name="connsiteX0-79" fmla="*/ 849722 w 3049543"/>
                  <a:gd name="connsiteY0-80" fmla="*/ 2087856 h 2087856"/>
                  <a:gd name="connsiteX1-81" fmla="*/ 3049543 w 3049543"/>
                  <a:gd name="connsiteY1-82" fmla="*/ 93956 h 2087856"/>
                  <a:gd name="connsiteX2-83" fmla="*/ 159386 w 3049543"/>
                  <a:gd name="connsiteY2-84" fmla="*/ 214606 h 2087856"/>
                  <a:gd name="connsiteX3-85" fmla="*/ 849722 w 3049543"/>
                  <a:gd name="connsiteY3-86" fmla="*/ 2087856 h 2087856"/>
                  <a:gd name="connsiteX0-87" fmla="*/ 849722 w 3049543"/>
                  <a:gd name="connsiteY0-88" fmla="*/ 2222476 h 2222476"/>
                  <a:gd name="connsiteX1-89" fmla="*/ 3049543 w 3049543"/>
                  <a:gd name="connsiteY1-90" fmla="*/ 228576 h 2222476"/>
                  <a:gd name="connsiteX2-91" fmla="*/ 159386 w 3049543"/>
                  <a:gd name="connsiteY2-92" fmla="*/ 349226 h 2222476"/>
                  <a:gd name="connsiteX3-93" fmla="*/ 849722 w 3049543"/>
                  <a:gd name="connsiteY3-94" fmla="*/ 2222476 h 2222476"/>
                  <a:gd name="connsiteX0-95" fmla="*/ 457570 w 3179905"/>
                  <a:gd name="connsiteY0-96" fmla="*/ 2425676 h 2425676"/>
                  <a:gd name="connsiteX1-97" fmla="*/ 3179905 w 3179905"/>
                  <a:gd name="connsiteY1-98" fmla="*/ 228576 h 2425676"/>
                  <a:gd name="connsiteX2-99" fmla="*/ 289748 w 3179905"/>
                  <a:gd name="connsiteY2-100" fmla="*/ 349226 h 2425676"/>
                  <a:gd name="connsiteX3-101" fmla="*/ 457570 w 3179905"/>
                  <a:gd name="connsiteY3-102" fmla="*/ 2425676 h 2425676"/>
                  <a:gd name="connsiteX0-103" fmla="*/ 457570 w 3179905"/>
                  <a:gd name="connsiteY0-104" fmla="*/ 2425676 h 2425676"/>
                  <a:gd name="connsiteX1-105" fmla="*/ 3179905 w 3179905"/>
                  <a:gd name="connsiteY1-106" fmla="*/ 228576 h 2425676"/>
                  <a:gd name="connsiteX2-107" fmla="*/ 289748 w 3179905"/>
                  <a:gd name="connsiteY2-108" fmla="*/ 349226 h 2425676"/>
                  <a:gd name="connsiteX3-109" fmla="*/ 457570 w 3179905"/>
                  <a:gd name="connsiteY3-110" fmla="*/ 2425676 h 2425676"/>
                  <a:gd name="connsiteX0-111" fmla="*/ 250838 w 2973173"/>
                  <a:gd name="connsiteY0-112" fmla="*/ 2324586 h 2324586"/>
                  <a:gd name="connsiteX1-113" fmla="*/ 2973173 w 2973173"/>
                  <a:gd name="connsiteY1-114" fmla="*/ 127486 h 2324586"/>
                  <a:gd name="connsiteX2-115" fmla="*/ 561988 w 2973173"/>
                  <a:gd name="connsiteY2-116" fmla="*/ 552936 h 2324586"/>
                  <a:gd name="connsiteX3-117" fmla="*/ 250838 w 2973173"/>
                  <a:gd name="connsiteY3-118" fmla="*/ 2324586 h 2324586"/>
                  <a:gd name="connsiteX0-119" fmla="*/ 250838 w 2973173"/>
                  <a:gd name="connsiteY0-120" fmla="*/ 2324586 h 2324586"/>
                  <a:gd name="connsiteX1-121" fmla="*/ 2973173 w 2973173"/>
                  <a:gd name="connsiteY1-122" fmla="*/ 127486 h 2324586"/>
                  <a:gd name="connsiteX2-123" fmla="*/ 561988 w 2973173"/>
                  <a:gd name="connsiteY2-124" fmla="*/ 552936 h 2324586"/>
                  <a:gd name="connsiteX3-125" fmla="*/ 250838 w 2973173"/>
                  <a:gd name="connsiteY3-126" fmla="*/ 2324586 h 2324586"/>
                  <a:gd name="connsiteX0-127" fmla="*/ 250838 w 2973173"/>
                  <a:gd name="connsiteY0-128" fmla="*/ 2324586 h 2324586"/>
                  <a:gd name="connsiteX1-129" fmla="*/ 2973173 w 2973173"/>
                  <a:gd name="connsiteY1-130" fmla="*/ 127486 h 2324586"/>
                  <a:gd name="connsiteX2-131" fmla="*/ 561988 w 2973173"/>
                  <a:gd name="connsiteY2-132" fmla="*/ 552936 h 2324586"/>
                  <a:gd name="connsiteX3-133" fmla="*/ 250838 w 2973173"/>
                  <a:gd name="connsiteY3-134" fmla="*/ 2324586 h 2324586"/>
                  <a:gd name="connsiteX0-135" fmla="*/ 250838 w 2973173"/>
                  <a:gd name="connsiteY0-136" fmla="*/ 2324586 h 2324586"/>
                  <a:gd name="connsiteX1-137" fmla="*/ 2973173 w 2973173"/>
                  <a:gd name="connsiteY1-138" fmla="*/ 127486 h 2324586"/>
                  <a:gd name="connsiteX2-139" fmla="*/ 561988 w 2973173"/>
                  <a:gd name="connsiteY2-140" fmla="*/ 552936 h 2324586"/>
                  <a:gd name="connsiteX3-141" fmla="*/ 250838 w 2973173"/>
                  <a:gd name="connsiteY3-142" fmla="*/ 2324586 h 2324586"/>
                  <a:gd name="connsiteX0-143" fmla="*/ 250838 w 2973173"/>
                  <a:gd name="connsiteY0-144" fmla="*/ 2324586 h 2324586"/>
                  <a:gd name="connsiteX1-145" fmla="*/ 2973173 w 2973173"/>
                  <a:gd name="connsiteY1-146" fmla="*/ 127486 h 2324586"/>
                  <a:gd name="connsiteX2-147" fmla="*/ 561988 w 2973173"/>
                  <a:gd name="connsiteY2-148" fmla="*/ 552936 h 2324586"/>
                  <a:gd name="connsiteX3-149" fmla="*/ 250838 w 2973173"/>
                  <a:gd name="connsiteY3-150" fmla="*/ 2324586 h 23245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13" y="connsiteY3-14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3" y="116632"/>
            <a:ext cx="5916019" cy="122413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1" y="2348880"/>
            <a:ext cx="4038600" cy="4156529"/>
          </a:xfrm>
          <a:solidFill>
            <a:schemeClr val="bg1">
              <a:alpha val="69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4947" y="2361713"/>
            <a:ext cx="4038600" cy="4104360"/>
          </a:xfrm>
          <a:solidFill>
            <a:schemeClr val="bg1">
              <a:alpha val="69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grpSp>
        <p:nvGrpSpPr>
          <p:cNvPr id="25" name="Группа 24"/>
          <p:cNvGrpSpPr/>
          <p:nvPr userDrawn="1"/>
        </p:nvGrpSpPr>
        <p:grpSpPr>
          <a:xfrm rot="7987570">
            <a:off x="2709199" y="6420659"/>
            <a:ext cx="307901" cy="450659"/>
            <a:chOff x="2857488" y="4883951"/>
            <a:chExt cx="571504" cy="903297"/>
          </a:xfrm>
        </p:grpSpPr>
        <p:sp>
          <p:nvSpPr>
            <p:cNvPr id="26" name="Овал 25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8" name="Прямая соединительная линия 27"/>
            <p:cNvCxnSpPr>
              <a:stCxn id="27" idx="0"/>
              <a:endCxn id="27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Овал 28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 userDrawn="1"/>
        </p:nvGrpSpPr>
        <p:grpSpPr>
          <a:xfrm rot="13759740">
            <a:off x="128706" y="6346842"/>
            <a:ext cx="307901" cy="450659"/>
            <a:chOff x="2857488" y="4883951"/>
            <a:chExt cx="571504" cy="903297"/>
          </a:xfrm>
        </p:grpSpPr>
        <p:sp>
          <p:nvSpPr>
            <p:cNvPr id="39" name="Овал 38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1" name="Прямая соединительная линия 40"/>
            <p:cNvCxnSpPr>
              <a:stCxn id="40" idx="0"/>
              <a:endCxn id="40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Овал 41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 userDrawn="1"/>
        </p:nvGrpSpPr>
        <p:grpSpPr>
          <a:xfrm rot="4965394">
            <a:off x="8589021" y="104103"/>
            <a:ext cx="307901" cy="450659"/>
            <a:chOff x="2857488" y="4883951"/>
            <a:chExt cx="571504" cy="903297"/>
          </a:xfrm>
        </p:grpSpPr>
        <p:sp>
          <p:nvSpPr>
            <p:cNvPr id="52" name="Овал 51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4" name="Прямая соединительная линия 53"/>
            <p:cNvCxnSpPr>
              <a:stCxn id="53" idx="0"/>
              <a:endCxn id="53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Овал 54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>
          <a:xfrm>
            <a:off x="-26242" y="-1220213"/>
            <a:ext cx="9180633" cy="10084136"/>
            <a:chOff x="-26242" y="-1220213"/>
            <a:chExt cx="9180633" cy="10084136"/>
          </a:xfrm>
        </p:grpSpPr>
        <p:sp>
          <p:nvSpPr>
            <p:cNvPr id="6" name="Полилиния 5"/>
            <p:cNvSpPr/>
            <p:nvPr/>
          </p:nvSpPr>
          <p:spPr>
            <a:xfrm>
              <a:off x="10391" y="-27384"/>
              <a:ext cx="9144000" cy="2234538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-1" fmla="*/ 0 w 9144000"/>
                <a:gd name="connsiteY0-2" fmla="*/ 1579418 h 2161309"/>
                <a:gd name="connsiteX1-3" fmla="*/ 10391 w 9144000"/>
                <a:gd name="connsiteY1-4" fmla="*/ 1194954 h 2161309"/>
                <a:gd name="connsiteX2-5" fmla="*/ 9144000 w 9144000"/>
                <a:gd name="connsiteY2-6" fmla="*/ 0 h 2161309"/>
                <a:gd name="connsiteX3-7" fmla="*/ 9133609 w 9144000"/>
                <a:gd name="connsiteY3-8" fmla="*/ 550718 h 2161309"/>
                <a:gd name="connsiteX4-9" fmla="*/ 3564082 w 9144000"/>
                <a:gd name="connsiteY4-10" fmla="*/ 2161309 h 2161309"/>
                <a:gd name="connsiteX5-11" fmla="*/ 0 w 9144000"/>
                <a:gd name="connsiteY5-12" fmla="*/ 1579418 h 2161309"/>
                <a:gd name="connsiteX0-13" fmla="*/ 0 w 9144000"/>
                <a:gd name="connsiteY0-14" fmla="*/ 1579418 h 2161845"/>
                <a:gd name="connsiteX1-15" fmla="*/ 10391 w 9144000"/>
                <a:gd name="connsiteY1-16" fmla="*/ 1194954 h 2161845"/>
                <a:gd name="connsiteX2-17" fmla="*/ 9144000 w 9144000"/>
                <a:gd name="connsiteY2-18" fmla="*/ 0 h 2161845"/>
                <a:gd name="connsiteX3-19" fmla="*/ 9133609 w 9144000"/>
                <a:gd name="connsiteY3-20" fmla="*/ 550718 h 2161845"/>
                <a:gd name="connsiteX4-21" fmla="*/ 3564082 w 9144000"/>
                <a:gd name="connsiteY4-22" fmla="*/ 2161309 h 2161845"/>
                <a:gd name="connsiteX5-23" fmla="*/ 0 w 9144000"/>
                <a:gd name="connsiteY5-24" fmla="*/ 1579418 h 2161845"/>
                <a:gd name="connsiteX0-25" fmla="*/ 0 w 9144000"/>
                <a:gd name="connsiteY0-26" fmla="*/ 1579418 h 2161845"/>
                <a:gd name="connsiteX1-27" fmla="*/ 10391 w 9144000"/>
                <a:gd name="connsiteY1-28" fmla="*/ 1194954 h 2161845"/>
                <a:gd name="connsiteX2-29" fmla="*/ 9144000 w 9144000"/>
                <a:gd name="connsiteY2-30" fmla="*/ 0 h 2161845"/>
                <a:gd name="connsiteX3-31" fmla="*/ 9133609 w 9144000"/>
                <a:gd name="connsiteY3-32" fmla="*/ 550718 h 2161845"/>
                <a:gd name="connsiteX4-33" fmla="*/ 3564082 w 9144000"/>
                <a:gd name="connsiteY4-34" fmla="*/ 2161309 h 2161845"/>
                <a:gd name="connsiteX5-35" fmla="*/ 0 w 9144000"/>
                <a:gd name="connsiteY5-36" fmla="*/ 1579418 h 2161845"/>
                <a:gd name="connsiteX0-37" fmla="*/ 0 w 9144000"/>
                <a:gd name="connsiteY0-38" fmla="*/ 1579418 h 2161845"/>
                <a:gd name="connsiteX1-39" fmla="*/ 10391 w 9144000"/>
                <a:gd name="connsiteY1-40" fmla="*/ 1194954 h 2161845"/>
                <a:gd name="connsiteX2-41" fmla="*/ 9144000 w 9144000"/>
                <a:gd name="connsiteY2-42" fmla="*/ 0 h 2161845"/>
                <a:gd name="connsiteX3-43" fmla="*/ 9133609 w 9144000"/>
                <a:gd name="connsiteY3-44" fmla="*/ 550718 h 2161845"/>
                <a:gd name="connsiteX4-45" fmla="*/ 3564082 w 9144000"/>
                <a:gd name="connsiteY4-46" fmla="*/ 2161309 h 2161845"/>
                <a:gd name="connsiteX5-47" fmla="*/ 0 w 9144000"/>
                <a:gd name="connsiteY5-48" fmla="*/ 1579418 h 2161845"/>
                <a:gd name="connsiteX0-49" fmla="*/ 0 w 9144000"/>
                <a:gd name="connsiteY0-50" fmla="*/ 1579418 h 2276079"/>
                <a:gd name="connsiteX1-51" fmla="*/ 10391 w 9144000"/>
                <a:gd name="connsiteY1-52" fmla="*/ 1194954 h 2276079"/>
                <a:gd name="connsiteX2-53" fmla="*/ 9144000 w 9144000"/>
                <a:gd name="connsiteY2-54" fmla="*/ 0 h 2276079"/>
                <a:gd name="connsiteX3-55" fmla="*/ 9133609 w 9144000"/>
                <a:gd name="connsiteY3-56" fmla="*/ 550718 h 2276079"/>
                <a:gd name="connsiteX4-57" fmla="*/ 3574473 w 9144000"/>
                <a:gd name="connsiteY4-58" fmla="*/ 2275609 h 2276079"/>
                <a:gd name="connsiteX5-59" fmla="*/ 0 w 9144000"/>
                <a:gd name="connsiteY5-60" fmla="*/ 1579418 h 2276079"/>
                <a:gd name="connsiteX0-61" fmla="*/ 0 w 9144000"/>
                <a:gd name="connsiteY0-62" fmla="*/ 1579418 h 2234538"/>
                <a:gd name="connsiteX1-63" fmla="*/ 10391 w 9144000"/>
                <a:gd name="connsiteY1-64" fmla="*/ 1194954 h 2234538"/>
                <a:gd name="connsiteX2-65" fmla="*/ 9144000 w 9144000"/>
                <a:gd name="connsiteY2-66" fmla="*/ 0 h 2234538"/>
                <a:gd name="connsiteX3-67" fmla="*/ 9133609 w 9144000"/>
                <a:gd name="connsiteY3-68" fmla="*/ 550718 h 2234538"/>
                <a:gd name="connsiteX4-69" fmla="*/ 3418609 w 9144000"/>
                <a:gd name="connsiteY4-70" fmla="*/ 2234046 h 2234538"/>
                <a:gd name="connsiteX5-71" fmla="*/ 0 w 9144000"/>
                <a:gd name="connsiteY5-72" fmla="*/ 1579418 h 22345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90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 rot="6303356">
              <a:off x="2533853" y="-3780308"/>
              <a:ext cx="3776723" cy="8896913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-1" fmla="*/ 1418094 w 1418094"/>
                <a:gd name="connsiteY0-2" fmla="*/ 10391 h 6889173"/>
                <a:gd name="connsiteX1-3" fmla="*/ 1324575 w 1418094"/>
                <a:gd name="connsiteY1-4" fmla="*/ 0 h 6889173"/>
                <a:gd name="connsiteX2-5" fmla="*/ 316657 w 1418094"/>
                <a:gd name="connsiteY2-6" fmla="*/ 5081155 h 6889173"/>
                <a:gd name="connsiteX3-7" fmla="*/ 929721 w 1418094"/>
                <a:gd name="connsiteY3-8" fmla="*/ 6889173 h 6889173"/>
                <a:gd name="connsiteX4-9" fmla="*/ 981675 w 1418094"/>
                <a:gd name="connsiteY4-10" fmla="*/ 6889173 h 6889173"/>
                <a:gd name="connsiteX5-11" fmla="*/ 784248 w 1418094"/>
                <a:gd name="connsiteY5-12" fmla="*/ 4073237 h 6889173"/>
                <a:gd name="connsiteX6-13" fmla="*/ 1418094 w 1418094"/>
                <a:gd name="connsiteY6-14" fmla="*/ 10391 h 6889173"/>
                <a:gd name="connsiteX0-15" fmla="*/ 1543718 w 1543718"/>
                <a:gd name="connsiteY0-16" fmla="*/ 10391 h 6889173"/>
                <a:gd name="connsiteX1-17" fmla="*/ 1450199 w 1543718"/>
                <a:gd name="connsiteY1-18" fmla="*/ 0 h 6889173"/>
                <a:gd name="connsiteX2-19" fmla="*/ 442281 w 1543718"/>
                <a:gd name="connsiteY2-20" fmla="*/ 5081155 h 6889173"/>
                <a:gd name="connsiteX3-21" fmla="*/ 1055345 w 1543718"/>
                <a:gd name="connsiteY3-22" fmla="*/ 6889173 h 6889173"/>
                <a:gd name="connsiteX4-23" fmla="*/ 1107299 w 1543718"/>
                <a:gd name="connsiteY4-24" fmla="*/ 6889173 h 6889173"/>
                <a:gd name="connsiteX5-25" fmla="*/ 909872 w 1543718"/>
                <a:gd name="connsiteY5-26" fmla="*/ 4073237 h 6889173"/>
                <a:gd name="connsiteX6-27" fmla="*/ 1543718 w 1543718"/>
                <a:gd name="connsiteY6-28" fmla="*/ 10391 h 6889173"/>
                <a:gd name="connsiteX0-29" fmla="*/ 1543718 w 1543718"/>
                <a:gd name="connsiteY0-30" fmla="*/ 10391 h 6889173"/>
                <a:gd name="connsiteX1-31" fmla="*/ 1450199 w 1543718"/>
                <a:gd name="connsiteY1-32" fmla="*/ 0 h 6889173"/>
                <a:gd name="connsiteX2-33" fmla="*/ 442281 w 1543718"/>
                <a:gd name="connsiteY2-34" fmla="*/ 5081155 h 6889173"/>
                <a:gd name="connsiteX3-35" fmla="*/ 1055345 w 1543718"/>
                <a:gd name="connsiteY3-36" fmla="*/ 6889173 h 6889173"/>
                <a:gd name="connsiteX4-37" fmla="*/ 1107299 w 1543718"/>
                <a:gd name="connsiteY4-38" fmla="*/ 6889173 h 6889173"/>
                <a:gd name="connsiteX5-39" fmla="*/ 909872 w 1543718"/>
                <a:gd name="connsiteY5-40" fmla="*/ 4073237 h 6889173"/>
                <a:gd name="connsiteX6-41" fmla="*/ 1543718 w 1543718"/>
                <a:gd name="connsiteY6-42" fmla="*/ 10391 h 6889173"/>
                <a:gd name="connsiteX0-43" fmla="*/ 1543718 w 1543718"/>
                <a:gd name="connsiteY0-44" fmla="*/ 10391 h 6889173"/>
                <a:gd name="connsiteX1-45" fmla="*/ 1450199 w 1543718"/>
                <a:gd name="connsiteY1-46" fmla="*/ 0 h 6889173"/>
                <a:gd name="connsiteX2-47" fmla="*/ 442281 w 1543718"/>
                <a:gd name="connsiteY2-48" fmla="*/ 5081155 h 6889173"/>
                <a:gd name="connsiteX3-49" fmla="*/ 1055345 w 1543718"/>
                <a:gd name="connsiteY3-50" fmla="*/ 6889173 h 6889173"/>
                <a:gd name="connsiteX4-51" fmla="*/ 1107299 w 1543718"/>
                <a:gd name="connsiteY4-52" fmla="*/ 6889173 h 6889173"/>
                <a:gd name="connsiteX5-53" fmla="*/ 909872 w 1543718"/>
                <a:gd name="connsiteY5-54" fmla="*/ 4073237 h 6889173"/>
                <a:gd name="connsiteX6-55" fmla="*/ 1543718 w 1543718"/>
                <a:gd name="connsiteY6-56" fmla="*/ 10391 h 6889173"/>
                <a:gd name="connsiteX0-57" fmla="*/ 1543718 w 1543718"/>
                <a:gd name="connsiteY0-58" fmla="*/ 10391 h 6889173"/>
                <a:gd name="connsiteX1-59" fmla="*/ 1450199 w 1543718"/>
                <a:gd name="connsiteY1-60" fmla="*/ 0 h 6889173"/>
                <a:gd name="connsiteX2-61" fmla="*/ 442281 w 1543718"/>
                <a:gd name="connsiteY2-62" fmla="*/ 5081155 h 6889173"/>
                <a:gd name="connsiteX3-63" fmla="*/ 1055345 w 1543718"/>
                <a:gd name="connsiteY3-64" fmla="*/ 6889173 h 6889173"/>
                <a:gd name="connsiteX4-65" fmla="*/ 1107299 w 1543718"/>
                <a:gd name="connsiteY4-66" fmla="*/ 6889173 h 6889173"/>
                <a:gd name="connsiteX5-67" fmla="*/ 909872 w 1543718"/>
                <a:gd name="connsiteY5-68" fmla="*/ 4073237 h 6889173"/>
                <a:gd name="connsiteX6-69" fmla="*/ 1543718 w 1543718"/>
                <a:gd name="connsiteY6-70" fmla="*/ 10391 h 6889173"/>
                <a:gd name="connsiteX0-71" fmla="*/ 1543718 w 1543718"/>
                <a:gd name="connsiteY0-72" fmla="*/ 10391 h 6889173"/>
                <a:gd name="connsiteX1-73" fmla="*/ 1450199 w 1543718"/>
                <a:gd name="connsiteY1-74" fmla="*/ 0 h 6889173"/>
                <a:gd name="connsiteX2-75" fmla="*/ 442281 w 1543718"/>
                <a:gd name="connsiteY2-76" fmla="*/ 5081155 h 6889173"/>
                <a:gd name="connsiteX3-77" fmla="*/ 1055345 w 1543718"/>
                <a:gd name="connsiteY3-78" fmla="*/ 6889173 h 6889173"/>
                <a:gd name="connsiteX4-79" fmla="*/ 1107299 w 1543718"/>
                <a:gd name="connsiteY4-80" fmla="*/ 6889173 h 6889173"/>
                <a:gd name="connsiteX5-81" fmla="*/ 909872 w 1543718"/>
                <a:gd name="connsiteY5-82" fmla="*/ 4073237 h 6889173"/>
                <a:gd name="connsiteX6-83" fmla="*/ 1543718 w 1543718"/>
                <a:gd name="connsiteY6-84" fmla="*/ 10391 h 6889173"/>
                <a:gd name="connsiteX0-85" fmla="*/ 1543718 w 1543718"/>
                <a:gd name="connsiteY0-86" fmla="*/ 10391 h 6889173"/>
                <a:gd name="connsiteX1-87" fmla="*/ 1450199 w 1543718"/>
                <a:gd name="connsiteY1-88" fmla="*/ 0 h 6889173"/>
                <a:gd name="connsiteX2-89" fmla="*/ 442281 w 1543718"/>
                <a:gd name="connsiteY2-90" fmla="*/ 5081155 h 6889173"/>
                <a:gd name="connsiteX3-91" fmla="*/ 1055345 w 1543718"/>
                <a:gd name="connsiteY3-92" fmla="*/ 6889173 h 6889173"/>
                <a:gd name="connsiteX4-93" fmla="*/ 1107299 w 1543718"/>
                <a:gd name="connsiteY4-94" fmla="*/ 6889173 h 6889173"/>
                <a:gd name="connsiteX5-95" fmla="*/ 909872 w 1543718"/>
                <a:gd name="connsiteY5-96" fmla="*/ 4073237 h 6889173"/>
                <a:gd name="connsiteX6-97" fmla="*/ 1543718 w 1543718"/>
                <a:gd name="connsiteY6-98" fmla="*/ 10391 h 6889173"/>
                <a:gd name="connsiteX0-99" fmla="*/ 1543718 w 1543718"/>
                <a:gd name="connsiteY0-100" fmla="*/ 10391 h 6889173"/>
                <a:gd name="connsiteX1-101" fmla="*/ 1450199 w 1543718"/>
                <a:gd name="connsiteY1-102" fmla="*/ 0 h 6889173"/>
                <a:gd name="connsiteX2-103" fmla="*/ 442281 w 1543718"/>
                <a:gd name="connsiteY2-104" fmla="*/ 5081155 h 6889173"/>
                <a:gd name="connsiteX3-105" fmla="*/ 1055345 w 1543718"/>
                <a:gd name="connsiteY3-106" fmla="*/ 6889173 h 6889173"/>
                <a:gd name="connsiteX4-107" fmla="*/ 1107299 w 1543718"/>
                <a:gd name="connsiteY4-108" fmla="*/ 6889173 h 6889173"/>
                <a:gd name="connsiteX5-109" fmla="*/ 909872 w 1543718"/>
                <a:gd name="connsiteY5-110" fmla="*/ 4073237 h 6889173"/>
                <a:gd name="connsiteX6-111" fmla="*/ 1543718 w 1543718"/>
                <a:gd name="connsiteY6-112" fmla="*/ 10391 h 6889173"/>
                <a:gd name="connsiteX0-113" fmla="*/ 1543718 w 1668296"/>
                <a:gd name="connsiteY0-114" fmla="*/ 10391 h 6889173"/>
                <a:gd name="connsiteX1-115" fmla="*/ 1450199 w 1668296"/>
                <a:gd name="connsiteY1-116" fmla="*/ 0 h 6889173"/>
                <a:gd name="connsiteX2-117" fmla="*/ 442281 w 1668296"/>
                <a:gd name="connsiteY2-118" fmla="*/ 5081155 h 6889173"/>
                <a:gd name="connsiteX3-119" fmla="*/ 1055345 w 1668296"/>
                <a:gd name="connsiteY3-120" fmla="*/ 6889173 h 6889173"/>
                <a:gd name="connsiteX4-121" fmla="*/ 1107299 w 1668296"/>
                <a:gd name="connsiteY4-122" fmla="*/ 6889173 h 6889173"/>
                <a:gd name="connsiteX5-123" fmla="*/ 909872 w 1668296"/>
                <a:gd name="connsiteY5-124" fmla="*/ 4073237 h 6889173"/>
                <a:gd name="connsiteX6-125" fmla="*/ 1543718 w 1668296"/>
                <a:gd name="connsiteY6-126" fmla="*/ 10391 h 6889173"/>
                <a:gd name="connsiteX0-127" fmla="*/ 1543718 w 1668296"/>
                <a:gd name="connsiteY0-128" fmla="*/ 10391 h 6889173"/>
                <a:gd name="connsiteX1-129" fmla="*/ 1450199 w 1668296"/>
                <a:gd name="connsiteY1-130" fmla="*/ 0 h 6889173"/>
                <a:gd name="connsiteX2-131" fmla="*/ 442281 w 1668296"/>
                <a:gd name="connsiteY2-132" fmla="*/ 5081155 h 6889173"/>
                <a:gd name="connsiteX3-133" fmla="*/ 1055345 w 1668296"/>
                <a:gd name="connsiteY3-134" fmla="*/ 6889173 h 6889173"/>
                <a:gd name="connsiteX4-135" fmla="*/ 1107299 w 1668296"/>
                <a:gd name="connsiteY4-136" fmla="*/ 6889173 h 6889173"/>
                <a:gd name="connsiteX5-137" fmla="*/ 909872 w 1668296"/>
                <a:gd name="connsiteY5-138" fmla="*/ 4073237 h 6889173"/>
                <a:gd name="connsiteX6-139" fmla="*/ 1543718 w 1668296"/>
                <a:gd name="connsiteY6-140" fmla="*/ 10391 h 6889173"/>
                <a:gd name="connsiteX0-141" fmla="*/ 1543718 w 1668296"/>
                <a:gd name="connsiteY0-142" fmla="*/ 10391 h 6889173"/>
                <a:gd name="connsiteX1-143" fmla="*/ 1450199 w 1668296"/>
                <a:gd name="connsiteY1-144" fmla="*/ 0 h 6889173"/>
                <a:gd name="connsiteX2-145" fmla="*/ 442281 w 1668296"/>
                <a:gd name="connsiteY2-146" fmla="*/ 5081155 h 6889173"/>
                <a:gd name="connsiteX3-147" fmla="*/ 1055345 w 1668296"/>
                <a:gd name="connsiteY3-148" fmla="*/ 6889173 h 6889173"/>
                <a:gd name="connsiteX4-149" fmla="*/ 1107299 w 1668296"/>
                <a:gd name="connsiteY4-150" fmla="*/ 6889173 h 6889173"/>
                <a:gd name="connsiteX5-151" fmla="*/ 909872 w 1668296"/>
                <a:gd name="connsiteY5-152" fmla="*/ 4073237 h 6889173"/>
                <a:gd name="connsiteX6-153" fmla="*/ 1543718 w 1668296"/>
                <a:gd name="connsiteY6-154" fmla="*/ 10391 h 6889173"/>
                <a:gd name="connsiteX0-155" fmla="*/ 3526525 w 3651103"/>
                <a:gd name="connsiteY0-156" fmla="*/ 415545 h 7294327"/>
                <a:gd name="connsiteX1-157" fmla="*/ 317711 w 3651103"/>
                <a:gd name="connsiteY1-158" fmla="*/ 0 h 7294327"/>
                <a:gd name="connsiteX2-159" fmla="*/ 2425088 w 3651103"/>
                <a:gd name="connsiteY2-160" fmla="*/ 5486309 h 7294327"/>
                <a:gd name="connsiteX3-161" fmla="*/ 3038152 w 3651103"/>
                <a:gd name="connsiteY3-162" fmla="*/ 7294327 h 7294327"/>
                <a:gd name="connsiteX4-163" fmla="*/ 3090106 w 3651103"/>
                <a:gd name="connsiteY4-164" fmla="*/ 7294327 h 7294327"/>
                <a:gd name="connsiteX5-165" fmla="*/ 2892679 w 3651103"/>
                <a:gd name="connsiteY5-166" fmla="*/ 4478391 h 7294327"/>
                <a:gd name="connsiteX6-167" fmla="*/ 3526525 w 3651103"/>
                <a:gd name="connsiteY6-168" fmla="*/ 415545 h 7294327"/>
                <a:gd name="connsiteX0-169" fmla="*/ 445914 w 3651103"/>
                <a:gd name="connsiteY0-170" fmla="*/ 0 h 7347603"/>
                <a:gd name="connsiteX1-171" fmla="*/ 317711 w 3651103"/>
                <a:gd name="connsiteY1-172" fmla="*/ 53276 h 7347603"/>
                <a:gd name="connsiteX2-173" fmla="*/ 2425088 w 3651103"/>
                <a:gd name="connsiteY2-174" fmla="*/ 5539585 h 7347603"/>
                <a:gd name="connsiteX3-175" fmla="*/ 3038152 w 3651103"/>
                <a:gd name="connsiteY3-176" fmla="*/ 7347603 h 7347603"/>
                <a:gd name="connsiteX4-177" fmla="*/ 3090106 w 3651103"/>
                <a:gd name="connsiteY4-178" fmla="*/ 7347603 h 7347603"/>
                <a:gd name="connsiteX5-179" fmla="*/ 2892679 w 3651103"/>
                <a:gd name="connsiteY5-180" fmla="*/ 4531667 h 7347603"/>
                <a:gd name="connsiteX6-181" fmla="*/ 445914 w 3651103"/>
                <a:gd name="connsiteY6-182" fmla="*/ 0 h 7347603"/>
                <a:gd name="connsiteX0-183" fmla="*/ 445914 w 3651103"/>
                <a:gd name="connsiteY0-184" fmla="*/ 0 h 8896913"/>
                <a:gd name="connsiteX1-185" fmla="*/ 317711 w 3651103"/>
                <a:gd name="connsiteY1-186" fmla="*/ 53276 h 8896913"/>
                <a:gd name="connsiteX2-187" fmla="*/ 2425088 w 3651103"/>
                <a:gd name="connsiteY2-188" fmla="*/ 5539585 h 8896913"/>
                <a:gd name="connsiteX3-189" fmla="*/ 2546947 w 3651103"/>
                <a:gd name="connsiteY3-190" fmla="*/ 8896913 h 8896913"/>
                <a:gd name="connsiteX4-191" fmla="*/ 3090106 w 3651103"/>
                <a:gd name="connsiteY4-192" fmla="*/ 7347603 h 8896913"/>
                <a:gd name="connsiteX5-193" fmla="*/ 2892679 w 3651103"/>
                <a:gd name="connsiteY5-194" fmla="*/ 4531667 h 8896913"/>
                <a:gd name="connsiteX6-195" fmla="*/ 445914 w 3651103"/>
                <a:gd name="connsiteY6-196" fmla="*/ 0 h 8896913"/>
                <a:gd name="connsiteX0-197" fmla="*/ 445914 w 4168321"/>
                <a:gd name="connsiteY0-198" fmla="*/ 0 h 8896913"/>
                <a:gd name="connsiteX1-199" fmla="*/ 317711 w 4168321"/>
                <a:gd name="connsiteY1-200" fmla="*/ 53276 h 8896913"/>
                <a:gd name="connsiteX2-201" fmla="*/ 2425088 w 4168321"/>
                <a:gd name="connsiteY2-202" fmla="*/ 5539585 h 8896913"/>
                <a:gd name="connsiteX3-203" fmla="*/ 2546947 w 4168321"/>
                <a:gd name="connsiteY3-204" fmla="*/ 8896913 h 8896913"/>
                <a:gd name="connsiteX4-205" fmla="*/ 3853382 w 4168321"/>
                <a:gd name="connsiteY4-206" fmla="*/ 8507821 h 8896913"/>
                <a:gd name="connsiteX5-207" fmla="*/ 2892679 w 4168321"/>
                <a:gd name="connsiteY5-208" fmla="*/ 4531667 h 8896913"/>
                <a:gd name="connsiteX6-209" fmla="*/ 445914 w 4168321"/>
                <a:gd name="connsiteY6-210" fmla="*/ 0 h 8896913"/>
                <a:gd name="connsiteX0-211" fmla="*/ 509951 w 4232358"/>
                <a:gd name="connsiteY0-212" fmla="*/ 0 h 8896913"/>
                <a:gd name="connsiteX1-213" fmla="*/ 381748 w 4232358"/>
                <a:gd name="connsiteY1-214" fmla="*/ 53276 h 8896913"/>
                <a:gd name="connsiteX2-215" fmla="*/ 1946105 w 4232358"/>
                <a:gd name="connsiteY2-216" fmla="*/ 5285145 h 8896913"/>
                <a:gd name="connsiteX3-217" fmla="*/ 2610984 w 4232358"/>
                <a:gd name="connsiteY3-218" fmla="*/ 8896913 h 8896913"/>
                <a:gd name="connsiteX4-219" fmla="*/ 3917419 w 4232358"/>
                <a:gd name="connsiteY4-220" fmla="*/ 8507821 h 8896913"/>
                <a:gd name="connsiteX5-221" fmla="*/ 2956716 w 4232358"/>
                <a:gd name="connsiteY5-222" fmla="*/ 4531667 h 8896913"/>
                <a:gd name="connsiteX6-223" fmla="*/ 509951 w 4232358"/>
                <a:gd name="connsiteY6-224" fmla="*/ 0 h 8896913"/>
                <a:gd name="connsiteX0-225" fmla="*/ 192745 w 3915152"/>
                <a:gd name="connsiteY0-226" fmla="*/ 0 h 8896913"/>
                <a:gd name="connsiteX1-227" fmla="*/ 64542 w 3915152"/>
                <a:gd name="connsiteY1-228" fmla="*/ 53276 h 8896913"/>
                <a:gd name="connsiteX2-229" fmla="*/ 2293778 w 3915152"/>
                <a:gd name="connsiteY2-230" fmla="*/ 8896913 h 8896913"/>
                <a:gd name="connsiteX3-231" fmla="*/ 3600213 w 3915152"/>
                <a:gd name="connsiteY3-232" fmla="*/ 8507821 h 8896913"/>
                <a:gd name="connsiteX4-233" fmla="*/ 2639510 w 3915152"/>
                <a:gd name="connsiteY4-234" fmla="*/ 4531667 h 8896913"/>
                <a:gd name="connsiteX5-235" fmla="*/ 192745 w 3915152"/>
                <a:gd name="connsiteY5-236" fmla="*/ 0 h 8896913"/>
                <a:gd name="connsiteX0-237" fmla="*/ 128203 w 3850610"/>
                <a:gd name="connsiteY0-238" fmla="*/ 0 h 8896913"/>
                <a:gd name="connsiteX1-239" fmla="*/ 0 w 3850610"/>
                <a:gd name="connsiteY1-240" fmla="*/ 53276 h 8896913"/>
                <a:gd name="connsiteX2-241" fmla="*/ 2229236 w 3850610"/>
                <a:gd name="connsiteY2-242" fmla="*/ 8896913 h 8896913"/>
                <a:gd name="connsiteX3-243" fmla="*/ 3535671 w 3850610"/>
                <a:gd name="connsiteY3-244" fmla="*/ 8507821 h 8896913"/>
                <a:gd name="connsiteX4-245" fmla="*/ 2574968 w 3850610"/>
                <a:gd name="connsiteY4-246" fmla="*/ 4531667 h 8896913"/>
                <a:gd name="connsiteX5-247" fmla="*/ 128203 w 3850610"/>
                <a:gd name="connsiteY5-248" fmla="*/ 0 h 8896913"/>
                <a:gd name="connsiteX0-249" fmla="*/ 128203 w 3862195"/>
                <a:gd name="connsiteY0-250" fmla="*/ 0 h 8896913"/>
                <a:gd name="connsiteX1-251" fmla="*/ 0 w 3862195"/>
                <a:gd name="connsiteY1-252" fmla="*/ 53276 h 8896913"/>
                <a:gd name="connsiteX2-253" fmla="*/ 2229236 w 3862195"/>
                <a:gd name="connsiteY2-254" fmla="*/ 8896913 h 8896913"/>
                <a:gd name="connsiteX3-255" fmla="*/ 3535671 w 3862195"/>
                <a:gd name="connsiteY3-256" fmla="*/ 8507821 h 8896913"/>
                <a:gd name="connsiteX4-257" fmla="*/ 2629859 w 3862195"/>
                <a:gd name="connsiteY4-258" fmla="*/ 3827397 h 8896913"/>
                <a:gd name="connsiteX5-259" fmla="*/ 128203 w 3862195"/>
                <a:gd name="connsiteY5-260" fmla="*/ 0 h 8896913"/>
                <a:gd name="connsiteX0-261" fmla="*/ 128203 w 3862195"/>
                <a:gd name="connsiteY0-262" fmla="*/ 0 h 8896913"/>
                <a:gd name="connsiteX1-263" fmla="*/ 0 w 3862195"/>
                <a:gd name="connsiteY1-264" fmla="*/ 53276 h 8896913"/>
                <a:gd name="connsiteX2-265" fmla="*/ 2229236 w 3862195"/>
                <a:gd name="connsiteY2-266" fmla="*/ 8896913 h 8896913"/>
                <a:gd name="connsiteX3-267" fmla="*/ 3535671 w 3862195"/>
                <a:gd name="connsiteY3-268" fmla="*/ 8507821 h 8896913"/>
                <a:gd name="connsiteX4-269" fmla="*/ 2629859 w 3862195"/>
                <a:gd name="connsiteY4-270" fmla="*/ 3827397 h 8896913"/>
                <a:gd name="connsiteX5-271" fmla="*/ 128203 w 3862195"/>
                <a:gd name="connsiteY5-272" fmla="*/ 0 h 8896913"/>
                <a:gd name="connsiteX0-273" fmla="*/ 128203 w 3862195"/>
                <a:gd name="connsiteY0-274" fmla="*/ 0 h 8896913"/>
                <a:gd name="connsiteX1-275" fmla="*/ 0 w 3862195"/>
                <a:gd name="connsiteY1-276" fmla="*/ 53276 h 8896913"/>
                <a:gd name="connsiteX2-277" fmla="*/ 2229236 w 3862195"/>
                <a:gd name="connsiteY2-278" fmla="*/ 8896913 h 8896913"/>
                <a:gd name="connsiteX3-279" fmla="*/ 3535671 w 3862195"/>
                <a:gd name="connsiteY3-280" fmla="*/ 8507821 h 8896913"/>
                <a:gd name="connsiteX4-281" fmla="*/ 2629859 w 3862195"/>
                <a:gd name="connsiteY4-282" fmla="*/ 3827397 h 8896913"/>
                <a:gd name="connsiteX5-283" fmla="*/ 128203 w 3862195"/>
                <a:gd name="connsiteY5-284" fmla="*/ 0 h 8896913"/>
                <a:gd name="connsiteX0-285" fmla="*/ 128203 w 3535671"/>
                <a:gd name="connsiteY0-286" fmla="*/ 0 h 8896913"/>
                <a:gd name="connsiteX1-287" fmla="*/ 0 w 3535671"/>
                <a:gd name="connsiteY1-288" fmla="*/ 53276 h 8896913"/>
                <a:gd name="connsiteX2-289" fmla="*/ 2229236 w 3535671"/>
                <a:gd name="connsiteY2-290" fmla="*/ 8896913 h 8896913"/>
                <a:gd name="connsiteX3-291" fmla="*/ 3535671 w 3535671"/>
                <a:gd name="connsiteY3-292" fmla="*/ 8507821 h 8896913"/>
                <a:gd name="connsiteX4-293" fmla="*/ 2629859 w 3535671"/>
                <a:gd name="connsiteY4-294" fmla="*/ 3827397 h 8896913"/>
                <a:gd name="connsiteX5-295" fmla="*/ 128203 w 3535671"/>
                <a:gd name="connsiteY5-296" fmla="*/ 0 h 8896913"/>
                <a:gd name="connsiteX0-297" fmla="*/ 128203 w 3535671"/>
                <a:gd name="connsiteY0-298" fmla="*/ 0 h 8896913"/>
                <a:gd name="connsiteX1-299" fmla="*/ 0 w 3535671"/>
                <a:gd name="connsiteY1-300" fmla="*/ 53276 h 8896913"/>
                <a:gd name="connsiteX2-301" fmla="*/ 2229236 w 3535671"/>
                <a:gd name="connsiteY2-302" fmla="*/ 8896913 h 8896913"/>
                <a:gd name="connsiteX3-303" fmla="*/ 3535671 w 3535671"/>
                <a:gd name="connsiteY3-304" fmla="*/ 8507821 h 8896913"/>
                <a:gd name="connsiteX4-305" fmla="*/ 2629859 w 3535671"/>
                <a:gd name="connsiteY4-306" fmla="*/ 3827397 h 8896913"/>
                <a:gd name="connsiteX5-307" fmla="*/ 128203 w 3535671"/>
                <a:gd name="connsiteY5-308" fmla="*/ 0 h 8896913"/>
                <a:gd name="connsiteX0-309" fmla="*/ 128203 w 3535671"/>
                <a:gd name="connsiteY0-310" fmla="*/ 0 h 8896913"/>
                <a:gd name="connsiteX1-311" fmla="*/ 0 w 3535671"/>
                <a:gd name="connsiteY1-312" fmla="*/ 53276 h 8896913"/>
                <a:gd name="connsiteX2-313" fmla="*/ 2229236 w 3535671"/>
                <a:gd name="connsiteY2-314" fmla="*/ 8896913 h 8896913"/>
                <a:gd name="connsiteX3-315" fmla="*/ 3535671 w 3535671"/>
                <a:gd name="connsiteY3-316" fmla="*/ 8507821 h 8896913"/>
                <a:gd name="connsiteX4-317" fmla="*/ 2629859 w 3535671"/>
                <a:gd name="connsiteY4-318" fmla="*/ 3827397 h 8896913"/>
                <a:gd name="connsiteX5-319" fmla="*/ 128203 w 3535671"/>
                <a:gd name="connsiteY5-320" fmla="*/ 0 h 8896913"/>
                <a:gd name="connsiteX0-321" fmla="*/ 164332 w 3571800"/>
                <a:gd name="connsiteY0-322" fmla="*/ 0 h 8896913"/>
                <a:gd name="connsiteX1-323" fmla="*/ 0 w 3571800"/>
                <a:gd name="connsiteY1-324" fmla="*/ 31271 h 8896913"/>
                <a:gd name="connsiteX2-325" fmla="*/ 2265365 w 3571800"/>
                <a:gd name="connsiteY2-326" fmla="*/ 8896913 h 8896913"/>
                <a:gd name="connsiteX3-327" fmla="*/ 3571800 w 3571800"/>
                <a:gd name="connsiteY3-328" fmla="*/ 8507821 h 8896913"/>
                <a:gd name="connsiteX4-329" fmla="*/ 2665988 w 3571800"/>
                <a:gd name="connsiteY4-330" fmla="*/ 3827397 h 8896913"/>
                <a:gd name="connsiteX5-331" fmla="*/ 164332 w 3571800"/>
                <a:gd name="connsiteY5-332" fmla="*/ 0 h 88969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6394068" y="481180"/>
              <a:ext cx="2749932" cy="3166048"/>
              <a:chOff x="6394068" y="481180"/>
              <a:chExt cx="2749932" cy="3166048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Полилиния 19"/>
              <p:cNvSpPr/>
              <p:nvPr/>
            </p:nvSpPr>
            <p:spPr>
              <a:xfrm>
                <a:off x="6394068" y="481180"/>
                <a:ext cx="2749932" cy="3166048"/>
              </a:xfrm>
              <a:custGeom>
                <a:avLst/>
                <a:gdLst>
                  <a:gd name="connsiteX0" fmla="*/ 2914650 w 2952750"/>
                  <a:gd name="connsiteY0" fmla="*/ 38100 h 3086100"/>
                  <a:gd name="connsiteX1" fmla="*/ 0 w 2952750"/>
                  <a:gd name="connsiteY1" fmla="*/ 2952750 h 3086100"/>
                  <a:gd name="connsiteX2" fmla="*/ 2171700 w 2952750"/>
                  <a:gd name="connsiteY2" fmla="*/ 3086100 h 3086100"/>
                  <a:gd name="connsiteX3" fmla="*/ 2952750 w 2952750"/>
                  <a:gd name="connsiteY3" fmla="*/ 0 h 3086100"/>
                  <a:gd name="connsiteX4" fmla="*/ 2914650 w 2952750"/>
                  <a:gd name="connsiteY4" fmla="*/ 38100 h 3086100"/>
                  <a:gd name="connsiteX0-1" fmla="*/ 3886200 w 3924300"/>
                  <a:gd name="connsiteY0-2" fmla="*/ 38100 h 3086100"/>
                  <a:gd name="connsiteX1-3" fmla="*/ 0 w 3924300"/>
                  <a:gd name="connsiteY1-4" fmla="*/ 2838450 h 3086100"/>
                  <a:gd name="connsiteX2-5" fmla="*/ 3143250 w 3924300"/>
                  <a:gd name="connsiteY2-6" fmla="*/ 3086100 h 3086100"/>
                  <a:gd name="connsiteX3-7" fmla="*/ 3924300 w 3924300"/>
                  <a:gd name="connsiteY3-8" fmla="*/ 0 h 3086100"/>
                  <a:gd name="connsiteX4-9" fmla="*/ 3886200 w 3924300"/>
                  <a:gd name="connsiteY4-10" fmla="*/ 38100 h 3086100"/>
                  <a:gd name="connsiteX0-11" fmla="*/ 3886200 w 3924300"/>
                  <a:gd name="connsiteY0-12" fmla="*/ 38100 h 3086100"/>
                  <a:gd name="connsiteX1-13" fmla="*/ 0 w 3924300"/>
                  <a:gd name="connsiteY1-14" fmla="*/ 2838450 h 3086100"/>
                  <a:gd name="connsiteX2-15" fmla="*/ 3143250 w 3924300"/>
                  <a:gd name="connsiteY2-16" fmla="*/ 3086100 h 3086100"/>
                  <a:gd name="connsiteX3-17" fmla="*/ 3924300 w 3924300"/>
                  <a:gd name="connsiteY3-18" fmla="*/ 0 h 3086100"/>
                  <a:gd name="connsiteX4-19" fmla="*/ 3886200 w 3924300"/>
                  <a:gd name="connsiteY4-20" fmla="*/ 38100 h 3086100"/>
                  <a:gd name="connsiteX0-21" fmla="*/ 3886200 w 3924300"/>
                  <a:gd name="connsiteY0-22" fmla="*/ 38100 h 3086100"/>
                  <a:gd name="connsiteX1-23" fmla="*/ 0 w 3924300"/>
                  <a:gd name="connsiteY1-24" fmla="*/ 2838450 h 3086100"/>
                  <a:gd name="connsiteX2-25" fmla="*/ 3886200 w 3924300"/>
                  <a:gd name="connsiteY2-26" fmla="*/ 190500 h 3086100"/>
                  <a:gd name="connsiteX3-27" fmla="*/ 3143250 w 3924300"/>
                  <a:gd name="connsiteY3-28" fmla="*/ 3086100 h 3086100"/>
                  <a:gd name="connsiteX4-29" fmla="*/ 3924300 w 3924300"/>
                  <a:gd name="connsiteY4-30" fmla="*/ 0 h 3086100"/>
                  <a:gd name="connsiteX5" fmla="*/ 3886200 w 3924300"/>
                  <a:gd name="connsiteY5" fmla="*/ 38100 h 3086100"/>
                  <a:gd name="connsiteX0-31" fmla="*/ 3886200 w 3924300"/>
                  <a:gd name="connsiteY0-32" fmla="*/ 38100 h 3086100"/>
                  <a:gd name="connsiteX1-33" fmla="*/ 0 w 3924300"/>
                  <a:gd name="connsiteY1-34" fmla="*/ 2838450 h 3086100"/>
                  <a:gd name="connsiteX2-35" fmla="*/ 3886200 w 3924300"/>
                  <a:gd name="connsiteY2-36" fmla="*/ 190500 h 3086100"/>
                  <a:gd name="connsiteX3-37" fmla="*/ 3143250 w 3924300"/>
                  <a:gd name="connsiteY3-38" fmla="*/ 3086100 h 3086100"/>
                  <a:gd name="connsiteX4-39" fmla="*/ 3924300 w 3924300"/>
                  <a:gd name="connsiteY4-40" fmla="*/ 0 h 3086100"/>
                  <a:gd name="connsiteX5-41" fmla="*/ 3886200 w 3924300"/>
                  <a:gd name="connsiteY5-42" fmla="*/ 38100 h 3086100"/>
                  <a:gd name="connsiteX0-43" fmla="*/ 4424835 w 4462935"/>
                  <a:gd name="connsiteY0-44" fmla="*/ 38100 h 3086100"/>
                  <a:gd name="connsiteX1-45" fmla="*/ 538635 w 4462935"/>
                  <a:gd name="connsiteY1-46" fmla="*/ 2838450 h 3086100"/>
                  <a:gd name="connsiteX2-47" fmla="*/ 4424835 w 4462935"/>
                  <a:gd name="connsiteY2-48" fmla="*/ 190500 h 3086100"/>
                  <a:gd name="connsiteX3-49" fmla="*/ 3681885 w 4462935"/>
                  <a:gd name="connsiteY3-50" fmla="*/ 3086100 h 3086100"/>
                  <a:gd name="connsiteX4-51" fmla="*/ 4462935 w 4462935"/>
                  <a:gd name="connsiteY4-52" fmla="*/ 0 h 3086100"/>
                  <a:gd name="connsiteX5-53" fmla="*/ 4424835 w 4462935"/>
                  <a:gd name="connsiteY5-54" fmla="*/ 38100 h 3086100"/>
                  <a:gd name="connsiteX0-55" fmla="*/ 4563456 w 4601556"/>
                  <a:gd name="connsiteY0-56" fmla="*/ 38100 h 3086100"/>
                  <a:gd name="connsiteX1-57" fmla="*/ 677256 w 4601556"/>
                  <a:gd name="connsiteY1-58" fmla="*/ 2838450 h 3086100"/>
                  <a:gd name="connsiteX2-59" fmla="*/ 4563456 w 4601556"/>
                  <a:gd name="connsiteY2-60" fmla="*/ 190500 h 3086100"/>
                  <a:gd name="connsiteX3-61" fmla="*/ 3820506 w 4601556"/>
                  <a:gd name="connsiteY3-62" fmla="*/ 3086100 h 3086100"/>
                  <a:gd name="connsiteX4-63" fmla="*/ 4601556 w 4601556"/>
                  <a:gd name="connsiteY4-64" fmla="*/ 0 h 3086100"/>
                  <a:gd name="connsiteX5-65" fmla="*/ 4563456 w 4601556"/>
                  <a:gd name="connsiteY5-66" fmla="*/ 38100 h 3086100"/>
                  <a:gd name="connsiteX0-67" fmla="*/ 3550191 w 3588291"/>
                  <a:gd name="connsiteY0-68" fmla="*/ 38100 h 3714750"/>
                  <a:gd name="connsiteX1-69" fmla="*/ 787941 w 3588291"/>
                  <a:gd name="connsiteY1-70" fmla="*/ 3714750 h 3714750"/>
                  <a:gd name="connsiteX2-71" fmla="*/ 3550191 w 3588291"/>
                  <a:gd name="connsiteY2-72" fmla="*/ 190500 h 3714750"/>
                  <a:gd name="connsiteX3-73" fmla="*/ 2807241 w 3588291"/>
                  <a:gd name="connsiteY3-74" fmla="*/ 3086100 h 3714750"/>
                  <a:gd name="connsiteX4-75" fmla="*/ 3588291 w 3588291"/>
                  <a:gd name="connsiteY4-76" fmla="*/ 0 h 3714750"/>
                  <a:gd name="connsiteX5-77" fmla="*/ 3550191 w 3588291"/>
                  <a:gd name="connsiteY5-78" fmla="*/ 38100 h 3714750"/>
                  <a:gd name="connsiteX0-79" fmla="*/ 3550191 w 3588291"/>
                  <a:gd name="connsiteY0-80" fmla="*/ 38100 h 3714750"/>
                  <a:gd name="connsiteX1-81" fmla="*/ 787941 w 3588291"/>
                  <a:gd name="connsiteY1-82" fmla="*/ 3714750 h 3714750"/>
                  <a:gd name="connsiteX2-83" fmla="*/ 3550191 w 3588291"/>
                  <a:gd name="connsiteY2-84" fmla="*/ 190500 h 3714750"/>
                  <a:gd name="connsiteX3-85" fmla="*/ 2807241 w 3588291"/>
                  <a:gd name="connsiteY3-86" fmla="*/ 3086100 h 3714750"/>
                  <a:gd name="connsiteX4-87" fmla="*/ 3588291 w 3588291"/>
                  <a:gd name="connsiteY4-88" fmla="*/ 0 h 3714750"/>
                  <a:gd name="connsiteX5-89" fmla="*/ 3550191 w 3588291"/>
                  <a:gd name="connsiteY5-90" fmla="*/ 38100 h 3714750"/>
                  <a:gd name="connsiteX0-91" fmla="*/ 3252162 w 3290262"/>
                  <a:gd name="connsiteY0-92" fmla="*/ 38100 h 3714750"/>
                  <a:gd name="connsiteX1-93" fmla="*/ 489912 w 3290262"/>
                  <a:gd name="connsiteY1-94" fmla="*/ 3714750 h 3714750"/>
                  <a:gd name="connsiteX2-95" fmla="*/ 3252162 w 3290262"/>
                  <a:gd name="connsiteY2-96" fmla="*/ 190500 h 3714750"/>
                  <a:gd name="connsiteX3-97" fmla="*/ 2509212 w 3290262"/>
                  <a:gd name="connsiteY3-98" fmla="*/ 3086100 h 3714750"/>
                  <a:gd name="connsiteX4-99" fmla="*/ 3290262 w 3290262"/>
                  <a:gd name="connsiteY4-100" fmla="*/ 0 h 3714750"/>
                  <a:gd name="connsiteX5-101" fmla="*/ 3252162 w 3290262"/>
                  <a:gd name="connsiteY5-102" fmla="*/ 38100 h 3714750"/>
                  <a:gd name="connsiteX0-103" fmla="*/ 3228144 w 3513894"/>
                  <a:gd name="connsiteY0-104" fmla="*/ 58070 h 3734720"/>
                  <a:gd name="connsiteX1-105" fmla="*/ 465894 w 3513894"/>
                  <a:gd name="connsiteY1-106" fmla="*/ 3734720 h 3734720"/>
                  <a:gd name="connsiteX2-107" fmla="*/ 3513894 w 3513894"/>
                  <a:gd name="connsiteY2-108" fmla="*/ 920 h 3734720"/>
                  <a:gd name="connsiteX3-109" fmla="*/ 2485194 w 3513894"/>
                  <a:gd name="connsiteY3-110" fmla="*/ 3106070 h 3734720"/>
                  <a:gd name="connsiteX4-111" fmla="*/ 3266244 w 3513894"/>
                  <a:gd name="connsiteY4-112" fmla="*/ 19970 h 3734720"/>
                  <a:gd name="connsiteX5-113" fmla="*/ 3228144 w 3513894"/>
                  <a:gd name="connsiteY5-114" fmla="*/ 58070 h 3734720"/>
                  <a:gd name="connsiteX0-115" fmla="*/ 3247194 w 3513894"/>
                  <a:gd name="connsiteY0-116" fmla="*/ 191420 h 3734720"/>
                  <a:gd name="connsiteX1-117" fmla="*/ 465894 w 3513894"/>
                  <a:gd name="connsiteY1-118" fmla="*/ 3734720 h 3734720"/>
                  <a:gd name="connsiteX2-119" fmla="*/ 3513894 w 3513894"/>
                  <a:gd name="connsiteY2-120" fmla="*/ 920 h 3734720"/>
                  <a:gd name="connsiteX3-121" fmla="*/ 2485194 w 3513894"/>
                  <a:gd name="connsiteY3-122" fmla="*/ 3106070 h 3734720"/>
                  <a:gd name="connsiteX4-123" fmla="*/ 3266244 w 3513894"/>
                  <a:gd name="connsiteY4-124" fmla="*/ 19970 h 3734720"/>
                  <a:gd name="connsiteX5-125" fmla="*/ 3247194 w 3513894"/>
                  <a:gd name="connsiteY5-126" fmla="*/ 191420 h 3734720"/>
                  <a:gd name="connsiteX0-127" fmla="*/ 3247194 w 3513894"/>
                  <a:gd name="connsiteY0-128" fmla="*/ 191420 h 3734720"/>
                  <a:gd name="connsiteX1-129" fmla="*/ 465894 w 3513894"/>
                  <a:gd name="connsiteY1-130" fmla="*/ 3734720 h 3734720"/>
                  <a:gd name="connsiteX2-131" fmla="*/ 3513894 w 3513894"/>
                  <a:gd name="connsiteY2-132" fmla="*/ 920 h 3734720"/>
                  <a:gd name="connsiteX3-133" fmla="*/ 2485194 w 3513894"/>
                  <a:gd name="connsiteY3-134" fmla="*/ 3106070 h 3734720"/>
                  <a:gd name="connsiteX4-135" fmla="*/ 3266244 w 3513894"/>
                  <a:gd name="connsiteY4-136" fmla="*/ 19970 h 3734720"/>
                  <a:gd name="connsiteX5-137" fmla="*/ 3247194 w 3513894"/>
                  <a:gd name="connsiteY5-138" fmla="*/ 191420 h 3734720"/>
                  <a:gd name="connsiteX0-139" fmla="*/ 2985462 w 3252162"/>
                  <a:gd name="connsiteY0-140" fmla="*/ 200397 h 3115047"/>
                  <a:gd name="connsiteX1-141" fmla="*/ 489912 w 3252162"/>
                  <a:gd name="connsiteY1-142" fmla="*/ 2543547 h 3115047"/>
                  <a:gd name="connsiteX2-143" fmla="*/ 3252162 w 3252162"/>
                  <a:gd name="connsiteY2-144" fmla="*/ 9897 h 3115047"/>
                  <a:gd name="connsiteX3-145" fmla="*/ 2223462 w 3252162"/>
                  <a:gd name="connsiteY3-146" fmla="*/ 3115047 h 3115047"/>
                  <a:gd name="connsiteX4-147" fmla="*/ 3004512 w 3252162"/>
                  <a:gd name="connsiteY4-148" fmla="*/ 28947 h 3115047"/>
                  <a:gd name="connsiteX5-149" fmla="*/ 2985462 w 3252162"/>
                  <a:gd name="connsiteY5-150" fmla="*/ 200397 h 3115047"/>
                  <a:gd name="connsiteX0-151" fmla="*/ 2985462 w 3252162"/>
                  <a:gd name="connsiteY0-152" fmla="*/ 200397 h 3115047"/>
                  <a:gd name="connsiteX1-153" fmla="*/ 489912 w 3252162"/>
                  <a:gd name="connsiteY1-154" fmla="*/ 2543547 h 3115047"/>
                  <a:gd name="connsiteX2-155" fmla="*/ 3252162 w 3252162"/>
                  <a:gd name="connsiteY2-156" fmla="*/ 9897 h 3115047"/>
                  <a:gd name="connsiteX3-157" fmla="*/ 2223462 w 3252162"/>
                  <a:gd name="connsiteY3-158" fmla="*/ 3115047 h 3115047"/>
                  <a:gd name="connsiteX4-159" fmla="*/ 3004512 w 3252162"/>
                  <a:gd name="connsiteY4-160" fmla="*/ 28947 h 3115047"/>
                  <a:gd name="connsiteX5-161" fmla="*/ 2985462 w 3252162"/>
                  <a:gd name="connsiteY5-162" fmla="*/ 200397 h 3115047"/>
                  <a:gd name="connsiteX0-163" fmla="*/ 2619284 w 2885984"/>
                  <a:gd name="connsiteY0-164" fmla="*/ 193733 h 3108383"/>
                  <a:gd name="connsiteX1-165" fmla="*/ 123734 w 2885984"/>
                  <a:gd name="connsiteY1-166" fmla="*/ 2536883 h 3108383"/>
                  <a:gd name="connsiteX2-167" fmla="*/ 2885984 w 2885984"/>
                  <a:gd name="connsiteY2-168" fmla="*/ 3233 h 3108383"/>
                  <a:gd name="connsiteX3-169" fmla="*/ 1857284 w 2885984"/>
                  <a:gd name="connsiteY3-170" fmla="*/ 3108383 h 3108383"/>
                  <a:gd name="connsiteX4-171" fmla="*/ 2638334 w 2885984"/>
                  <a:gd name="connsiteY4-172" fmla="*/ 22283 h 3108383"/>
                  <a:gd name="connsiteX5-173" fmla="*/ 2619284 w 2885984"/>
                  <a:gd name="connsiteY5-174" fmla="*/ 193733 h 3108383"/>
                  <a:gd name="connsiteX0-175" fmla="*/ 2638334 w 2885984"/>
                  <a:gd name="connsiteY0-176" fmla="*/ 22283 h 3108383"/>
                  <a:gd name="connsiteX1-177" fmla="*/ 123734 w 2885984"/>
                  <a:gd name="connsiteY1-178" fmla="*/ 2536883 h 3108383"/>
                  <a:gd name="connsiteX2-179" fmla="*/ 2885984 w 2885984"/>
                  <a:gd name="connsiteY2-180" fmla="*/ 3233 h 3108383"/>
                  <a:gd name="connsiteX3-181" fmla="*/ 1857284 w 2885984"/>
                  <a:gd name="connsiteY3-182" fmla="*/ 3108383 h 3108383"/>
                  <a:gd name="connsiteX4-183" fmla="*/ 2638334 w 2885984"/>
                  <a:gd name="connsiteY4-184" fmla="*/ 22283 h 3108383"/>
                  <a:gd name="connsiteX0-185" fmla="*/ 2638334 w 3113196"/>
                  <a:gd name="connsiteY0-186" fmla="*/ 325176 h 2839776"/>
                  <a:gd name="connsiteX1-187" fmla="*/ 123734 w 3113196"/>
                  <a:gd name="connsiteY1-188" fmla="*/ 2839776 h 2839776"/>
                  <a:gd name="connsiteX2-189" fmla="*/ 2885984 w 3113196"/>
                  <a:gd name="connsiteY2-190" fmla="*/ 306126 h 2839776"/>
                  <a:gd name="connsiteX3-191" fmla="*/ 2638334 w 3113196"/>
                  <a:gd name="connsiteY3-192" fmla="*/ 325176 h 2839776"/>
                  <a:gd name="connsiteX0-193" fmla="*/ 2638334 w 2885984"/>
                  <a:gd name="connsiteY0-194" fmla="*/ 62045 h 2576645"/>
                  <a:gd name="connsiteX1-195" fmla="*/ 123734 w 2885984"/>
                  <a:gd name="connsiteY1-196" fmla="*/ 2576645 h 2576645"/>
                  <a:gd name="connsiteX2-197" fmla="*/ 2885984 w 2885984"/>
                  <a:gd name="connsiteY2-198" fmla="*/ 42995 h 2576645"/>
                  <a:gd name="connsiteX3-199" fmla="*/ 2638334 w 2885984"/>
                  <a:gd name="connsiteY3-200" fmla="*/ 62045 h 2576645"/>
                  <a:gd name="connsiteX0-201" fmla="*/ 2514600 w 2514600"/>
                  <a:gd name="connsiteY0-202" fmla="*/ 0 h 2514600"/>
                  <a:gd name="connsiteX1-203" fmla="*/ 0 w 2514600"/>
                  <a:gd name="connsiteY1-204" fmla="*/ 2514600 h 2514600"/>
                  <a:gd name="connsiteX2-205" fmla="*/ 2514600 w 2514600"/>
                  <a:gd name="connsiteY2-206" fmla="*/ 0 h 2514600"/>
                  <a:gd name="connsiteX0-207" fmla="*/ 2569404 w 2569404"/>
                  <a:gd name="connsiteY0-208" fmla="*/ 0 h 2514600"/>
                  <a:gd name="connsiteX1-209" fmla="*/ 54804 w 2569404"/>
                  <a:gd name="connsiteY1-210" fmla="*/ 2514600 h 2514600"/>
                  <a:gd name="connsiteX2-211" fmla="*/ 2569404 w 2569404"/>
                  <a:gd name="connsiteY2-212" fmla="*/ 0 h 2514600"/>
                  <a:gd name="connsiteX0-213" fmla="*/ 2569404 w 2569404"/>
                  <a:gd name="connsiteY0-214" fmla="*/ 0 h 2514600"/>
                  <a:gd name="connsiteX1-215" fmla="*/ 54804 w 2569404"/>
                  <a:gd name="connsiteY1-216" fmla="*/ 2514600 h 2514600"/>
                  <a:gd name="connsiteX2-217" fmla="*/ 2569404 w 2569404"/>
                  <a:gd name="connsiteY2-218" fmla="*/ 0 h 2514600"/>
                  <a:gd name="connsiteX0-219" fmla="*/ 2569404 w 2569404"/>
                  <a:gd name="connsiteY0-220" fmla="*/ 0 h 2514600"/>
                  <a:gd name="connsiteX1-221" fmla="*/ 54804 w 2569404"/>
                  <a:gd name="connsiteY1-222" fmla="*/ 2514600 h 2514600"/>
                  <a:gd name="connsiteX2-223" fmla="*/ 2569404 w 2569404"/>
                  <a:gd name="connsiteY2-224" fmla="*/ 0 h 2514600"/>
                  <a:gd name="connsiteX0-225" fmla="*/ 2569404 w 2569404"/>
                  <a:gd name="connsiteY0-226" fmla="*/ 0 h 2514600"/>
                  <a:gd name="connsiteX1-227" fmla="*/ 54804 w 2569404"/>
                  <a:gd name="connsiteY1-228" fmla="*/ 2514600 h 2514600"/>
                  <a:gd name="connsiteX2-229" fmla="*/ 2569404 w 2569404"/>
                  <a:gd name="connsiteY2-230" fmla="*/ 0 h 2514600"/>
                  <a:gd name="connsiteX0-231" fmla="*/ 2569404 w 2569404"/>
                  <a:gd name="connsiteY0-232" fmla="*/ 0 h 2514600"/>
                  <a:gd name="connsiteX1-233" fmla="*/ 54804 w 2569404"/>
                  <a:gd name="connsiteY1-234" fmla="*/ 2514600 h 2514600"/>
                  <a:gd name="connsiteX2-235" fmla="*/ 2569404 w 2569404"/>
                  <a:gd name="connsiteY2-236" fmla="*/ 0 h 25146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569404" h="2514600">
                    <a:moveTo>
                      <a:pt x="2569404" y="0"/>
                    </a:moveTo>
                    <a:cubicBezTo>
                      <a:pt x="1731204" y="838200"/>
                      <a:pt x="-364296" y="800100"/>
                      <a:pt x="54804" y="2514600"/>
                    </a:cubicBezTo>
                    <a:cubicBezTo>
                      <a:pt x="-21396" y="990600"/>
                      <a:pt x="2219417" y="810673"/>
                      <a:pt x="2569404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олилиния 20"/>
              <p:cNvSpPr/>
              <p:nvPr/>
            </p:nvSpPr>
            <p:spPr>
              <a:xfrm>
                <a:off x="7437360" y="2231840"/>
                <a:ext cx="1268489" cy="870320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-1" fmla="*/ 0 w 1009650"/>
                  <a:gd name="connsiteY0-2" fmla="*/ 857250 h 857250"/>
                  <a:gd name="connsiteX1-3" fmla="*/ 1009650 w 1009650"/>
                  <a:gd name="connsiteY1-4" fmla="*/ 285750 h 857250"/>
                  <a:gd name="connsiteX2-5" fmla="*/ 209550 w 1009650"/>
                  <a:gd name="connsiteY2-6" fmla="*/ 0 h 857250"/>
                  <a:gd name="connsiteX3" fmla="*/ 0 w 1009650"/>
                  <a:gd name="connsiteY3" fmla="*/ 857250 h 857250"/>
                  <a:gd name="connsiteX0-7" fmla="*/ 195726 w 1205376"/>
                  <a:gd name="connsiteY0-8" fmla="*/ 857250 h 857250"/>
                  <a:gd name="connsiteX1-9" fmla="*/ 1205376 w 1205376"/>
                  <a:gd name="connsiteY1-10" fmla="*/ 285750 h 857250"/>
                  <a:gd name="connsiteX2-11" fmla="*/ 405276 w 1205376"/>
                  <a:gd name="connsiteY2-12" fmla="*/ 0 h 857250"/>
                  <a:gd name="connsiteX3-13" fmla="*/ 195726 w 1205376"/>
                  <a:gd name="connsiteY3-14" fmla="*/ 857250 h 857250"/>
                  <a:gd name="connsiteX0-15" fmla="*/ 195726 w 1205376"/>
                  <a:gd name="connsiteY0-16" fmla="*/ 857250 h 857250"/>
                  <a:gd name="connsiteX1-17" fmla="*/ 1205376 w 1205376"/>
                  <a:gd name="connsiteY1-18" fmla="*/ 285750 h 857250"/>
                  <a:gd name="connsiteX2-19" fmla="*/ 405276 w 1205376"/>
                  <a:gd name="connsiteY2-20" fmla="*/ 0 h 857250"/>
                  <a:gd name="connsiteX3-21" fmla="*/ 195726 w 1205376"/>
                  <a:gd name="connsiteY3-22" fmla="*/ 857250 h 857250"/>
                  <a:gd name="connsiteX0-23" fmla="*/ 258839 w 1268489"/>
                  <a:gd name="connsiteY0-24" fmla="*/ 870320 h 870320"/>
                  <a:gd name="connsiteX1-25" fmla="*/ 1268489 w 1268489"/>
                  <a:gd name="connsiteY1-26" fmla="*/ 298820 h 870320"/>
                  <a:gd name="connsiteX2-27" fmla="*/ 468389 w 1268489"/>
                  <a:gd name="connsiteY2-28" fmla="*/ 13070 h 870320"/>
                  <a:gd name="connsiteX3-29" fmla="*/ 258839 w 1268489"/>
                  <a:gd name="connsiteY3-30" fmla="*/ 870320 h 8703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13" y="connsiteY3-14"/>
                  </a:cxn>
                </a:cxnLst>
                <a:rect l="l" t="t" r="r" b="b"/>
                <a:pathLst>
                  <a:path w="1268489" h="870320">
                    <a:moveTo>
                      <a:pt x="258839" y="870320"/>
                    </a:moveTo>
                    <a:cubicBezTo>
                      <a:pt x="277889" y="362320"/>
                      <a:pt x="931939" y="489320"/>
                      <a:pt x="1268489" y="298820"/>
                    </a:cubicBezTo>
                    <a:lnTo>
                      <a:pt x="468389" y="13070"/>
                    </a:lnTo>
                    <a:cubicBezTo>
                      <a:pt x="93739" y="-69480"/>
                      <a:pt x="-255511" y="241670"/>
                      <a:pt x="258839" y="87032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6804247" y="2989943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Полилиния 17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-1" fmla="*/ 0 w 1521910"/>
                  <a:gd name="connsiteY0-2" fmla="*/ 0 h 2162628"/>
                  <a:gd name="connsiteX1-3" fmla="*/ 1262743 w 1521910"/>
                  <a:gd name="connsiteY1-4" fmla="*/ 928914 h 2162628"/>
                  <a:gd name="connsiteX2-5" fmla="*/ 899886 w 1521910"/>
                  <a:gd name="connsiteY2-6" fmla="*/ 2162628 h 2162628"/>
                  <a:gd name="connsiteX3-7" fmla="*/ 0 w 1521910"/>
                  <a:gd name="connsiteY3-8" fmla="*/ 0 h 2162628"/>
                  <a:gd name="connsiteX0-9" fmla="*/ 0 w 2389003"/>
                  <a:gd name="connsiteY0-10" fmla="*/ 0 h 2162628"/>
                  <a:gd name="connsiteX1-11" fmla="*/ 1262743 w 2389003"/>
                  <a:gd name="connsiteY1-12" fmla="*/ 928914 h 2162628"/>
                  <a:gd name="connsiteX2-13" fmla="*/ 899886 w 2389003"/>
                  <a:gd name="connsiteY2-14" fmla="*/ 2162628 h 2162628"/>
                  <a:gd name="connsiteX3-15" fmla="*/ 0 w 2389003"/>
                  <a:gd name="connsiteY3-16" fmla="*/ 0 h 2162628"/>
                  <a:gd name="connsiteX0-17" fmla="*/ 0 w 2389003"/>
                  <a:gd name="connsiteY0-18" fmla="*/ 0 h 2162628"/>
                  <a:gd name="connsiteX1-19" fmla="*/ 1262743 w 2389003"/>
                  <a:gd name="connsiteY1-20" fmla="*/ 928914 h 2162628"/>
                  <a:gd name="connsiteX2-21" fmla="*/ 899886 w 2389003"/>
                  <a:gd name="connsiteY2-22" fmla="*/ 2162628 h 2162628"/>
                  <a:gd name="connsiteX3-23" fmla="*/ 0 w 2389003"/>
                  <a:gd name="connsiteY3-24" fmla="*/ 0 h 2162628"/>
                  <a:gd name="connsiteX0-25" fmla="*/ 85 w 2389088"/>
                  <a:gd name="connsiteY0-26" fmla="*/ 33885 h 2196513"/>
                  <a:gd name="connsiteX1-27" fmla="*/ 1016084 w 2389088"/>
                  <a:gd name="connsiteY1-28" fmla="*/ 1848171 h 2196513"/>
                  <a:gd name="connsiteX2-29" fmla="*/ 1262828 w 2389088"/>
                  <a:gd name="connsiteY2-30" fmla="*/ 962799 h 2196513"/>
                  <a:gd name="connsiteX3-31" fmla="*/ 899971 w 2389088"/>
                  <a:gd name="connsiteY3-32" fmla="*/ 2196513 h 2196513"/>
                  <a:gd name="connsiteX4" fmla="*/ 85 w 2389088"/>
                  <a:gd name="connsiteY4" fmla="*/ 33885 h 2196513"/>
                  <a:gd name="connsiteX0-33" fmla="*/ 85 w 2389088"/>
                  <a:gd name="connsiteY0-34" fmla="*/ 33885 h 2196513"/>
                  <a:gd name="connsiteX1-35" fmla="*/ 1016084 w 2389088"/>
                  <a:gd name="connsiteY1-36" fmla="*/ 1848171 h 2196513"/>
                  <a:gd name="connsiteX2-37" fmla="*/ 1262828 w 2389088"/>
                  <a:gd name="connsiteY2-38" fmla="*/ 962799 h 2196513"/>
                  <a:gd name="connsiteX3-39" fmla="*/ 899971 w 2389088"/>
                  <a:gd name="connsiteY3-40" fmla="*/ 2196513 h 2196513"/>
                  <a:gd name="connsiteX4-41" fmla="*/ 85 w 2389088"/>
                  <a:gd name="connsiteY4-42" fmla="*/ 33885 h 2196513"/>
                  <a:gd name="connsiteX0-43" fmla="*/ 85 w 2389088"/>
                  <a:gd name="connsiteY0-44" fmla="*/ 33885 h 2196513"/>
                  <a:gd name="connsiteX1-45" fmla="*/ 1016084 w 2389088"/>
                  <a:gd name="connsiteY1-46" fmla="*/ 1848171 h 2196513"/>
                  <a:gd name="connsiteX2-47" fmla="*/ 1262828 w 2389088"/>
                  <a:gd name="connsiteY2-48" fmla="*/ 962799 h 2196513"/>
                  <a:gd name="connsiteX3-49" fmla="*/ 899971 w 2389088"/>
                  <a:gd name="connsiteY3-50" fmla="*/ 2196513 h 2196513"/>
                  <a:gd name="connsiteX4-51" fmla="*/ 85 w 2389088"/>
                  <a:gd name="connsiteY4-52" fmla="*/ 33885 h 2196513"/>
                  <a:gd name="connsiteX0-53" fmla="*/ 13544 w 2402547"/>
                  <a:gd name="connsiteY0-54" fmla="*/ 33885 h 2196513"/>
                  <a:gd name="connsiteX1-55" fmla="*/ 1029543 w 2402547"/>
                  <a:gd name="connsiteY1-56" fmla="*/ 1848171 h 2196513"/>
                  <a:gd name="connsiteX2-57" fmla="*/ 1276287 w 2402547"/>
                  <a:gd name="connsiteY2-58" fmla="*/ 962799 h 2196513"/>
                  <a:gd name="connsiteX3-59" fmla="*/ 913430 w 2402547"/>
                  <a:gd name="connsiteY3-60" fmla="*/ 2196513 h 2196513"/>
                  <a:gd name="connsiteX4-61" fmla="*/ 13544 w 2402547"/>
                  <a:gd name="connsiteY4-62" fmla="*/ 33885 h 2196513"/>
                  <a:gd name="connsiteX0-63" fmla="*/ 13544 w 2402547"/>
                  <a:gd name="connsiteY0-64" fmla="*/ 0 h 2162628"/>
                  <a:gd name="connsiteX1-65" fmla="*/ 1029543 w 2402547"/>
                  <a:gd name="connsiteY1-66" fmla="*/ 1814286 h 2162628"/>
                  <a:gd name="connsiteX2-67" fmla="*/ 1276287 w 2402547"/>
                  <a:gd name="connsiteY2-68" fmla="*/ 928914 h 2162628"/>
                  <a:gd name="connsiteX3-69" fmla="*/ 913430 w 2402547"/>
                  <a:gd name="connsiteY3-70" fmla="*/ 2162628 h 2162628"/>
                  <a:gd name="connsiteX4-71" fmla="*/ 13544 w 2402547"/>
                  <a:gd name="connsiteY4-72" fmla="*/ 0 h 2162628"/>
                  <a:gd name="connsiteX0-73" fmla="*/ 23919 w 2412922"/>
                  <a:gd name="connsiteY0-74" fmla="*/ 0 h 2162628"/>
                  <a:gd name="connsiteX1-75" fmla="*/ 1039918 w 2412922"/>
                  <a:gd name="connsiteY1-76" fmla="*/ 1814286 h 2162628"/>
                  <a:gd name="connsiteX2-77" fmla="*/ 1286662 w 2412922"/>
                  <a:gd name="connsiteY2-78" fmla="*/ 928914 h 2162628"/>
                  <a:gd name="connsiteX3-79" fmla="*/ 923805 w 2412922"/>
                  <a:gd name="connsiteY3-80" fmla="*/ 2162628 h 2162628"/>
                  <a:gd name="connsiteX4-81" fmla="*/ 23919 w 2412922"/>
                  <a:gd name="connsiteY4-82" fmla="*/ 0 h 2162628"/>
                  <a:gd name="connsiteX0-83" fmla="*/ 23919 w 2412922"/>
                  <a:gd name="connsiteY0-84" fmla="*/ 0 h 2162628"/>
                  <a:gd name="connsiteX1-85" fmla="*/ 1039918 w 2412922"/>
                  <a:gd name="connsiteY1-86" fmla="*/ 1814286 h 2162628"/>
                  <a:gd name="connsiteX2-87" fmla="*/ 1286662 w 2412922"/>
                  <a:gd name="connsiteY2-88" fmla="*/ 928914 h 2162628"/>
                  <a:gd name="connsiteX3-89" fmla="*/ 923805 w 2412922"/>
                  <a:gd name="connsiteY3-90" fmla="*/ 2162628 h 2162628"/>
                  <a:gd name="connsiteX4-91" fmla="*/ 23919 w 2412922"/>
                  <a:gd name="connsiteY4-92" fmla="*/ 0 h 2162628"/>
                  <a:gd name="connsiteX0-93" fmla="*/ 23919 w 2412922"/>
                  <a:gd name="connsiteY0-94" fmla="*/ 0 h 2162628"/>
                  <a:gd name="connsiteX1-95" fmla="*/ 967346 w 2412922"/>
                  <a:gd name="connsiteY1-96" fmla="*/ 2002971 h 2162628"/>
                  <a:gd name="connsiteX2-97" fmla="*/ 1286662 w 2412922"/>
                  <a:gd name="connsiteY2-98" fmla="*/ 928914 h 2162628"/>
                  <a:gd name="connsiteX3-99" fmla="*/ 923805 w 2412922"/>
                  <a:gd name="connsiteY3-100" fmla="*/ 2162628 h 2162628"/>
                  <a:gd name="connsiteX4-101" fmla="*/ 23919 w 2412922"/>
                  <a:gd name="connsiteY4-102" fmla="*/ 0 h 2162628"/>
                  <a:gd name="connsiteX0-103" fmla="*/ 23919 w 2412922"/>
                  <a:gd name="connsiteY0-104" fmla="*/ 0 h 2162628"/>
                  <a:gd name="connsiteX1-105" fmla="*/ 967346 w 2412922"/>
                  <a:gd name="connsiteY1-106" fmla="*/ 2002971 h 2162628"/>
                  <a:gd name="connsiteX2-107" fmla="*/ 1286662 w 2412922"/>
                  <a:gd name="connsiteY2-108" fmla="*/ 928914 h 2162628"/>
                  <a:gd name="connsiteX3-109" fmla="*/ 923805 w 2412922"/>
                  <a:gd name="connsiteY3-110" fmla="*/ 2162628 h 2162628"/>
                  <a:gd name="connsiteX4-111" fmla="*/ 23919 w 2412922"/>
                  <a:gd name="connsiteY4-112" fmla="*/ 0 h 2162628"/>
                  <a:gd name="connsiteX0-113" fmla="*/ 23919 w 2412922"/>
                  <a:gd name="connsiteY0-114" fmla="*/ 0 h 2162628"/>
                  <a:gd name="connsiteX1-115" fmla="*/ 967346 w 2412922"/>
                  <a:gd name="connsiteY1-116" fmla="*/ 2002971 h 2162628"/>
                  <a:gd name="connsiteX2-117" fmla="*/ 1286662 w 2412922"/>
                  <a:gd name="connsiteY2-118" fmla="*/ 928914 h 2162628"/>
                  <a:gd name="connsiteX3-119" fmla="*/ 923805 w 2412922"/>
                  <a:gd name="connsiteY3-120" fmla="*/ 2162628 h 2162628"/>
                  <a:gd name="connsiteX4-121" fmla="*/ 23919 w 2412922"/>
                  <a:gd name="connsiteY4-122" fmla="*/ 0 h 2162628"/>
                  <a:gd name="connsiteX0-123" fmla="*/ 19479 w 2408482"/>
                  <a:gd name="connsiteY0-124" fmla="*/ 0 h 2162628"/>
                  <a:gd name="connsiteX1-125" fmla="*/ 962906 w 2408482"/>
                  <a:gd name="connsiteY1-126" fmla="*/ 2002971 h 2162628"/>
                  <a:gd name="connsiteX2-127" fmla="*/ 1282222 w 2408482"/>
                  <a:gd name="connsiteY2-128" fmla="*/ 928914 h 2162628"/>
                  <a:gd name="connsiteX3-129" fmla="*/ 919365 w 2408482"/>
                  <a:gd name="connsiteY3-130" fmla="*/ 2162628 h 2162628"/>
                  <a:gd name="connsiteX4-131" fmla="*/ 19479 w 2408482"/>
                  <a:gd name="connsiteY4-132" fmla="*/ 0 h 2162628"/>
                  <a:gd name="connsiteX0-133" fmla="*/ 51 w 2389054"/>
                  <a:gd name="connsiteY0-134" fmla="*/ 0 h 2162628"/>
                  <a:gd name="connsiteX1-135" fmla="*/ 943478 w 2389054"/>
                  <a:gd name="connsiteY1-136" fmla="*/ 2002971 h 2162628"/>
                  <a:gd name="connsiteX2-137" fmla="*/ 1262794 w 2389054"/>
                  <a:gd name="connsiteY2-138" fmla="*/ 928914 h 2162628"/>
                  <a:gd name="connsiteX3-139" fmla="*/ 899937 w 2389054"/>
                  <a:gd name="connsiteY3-140" fmla="*/ 2162628 h 2162628"/>
                  <a:gd name="connsiteX4-141" fmla="*/ 51 w 2389054"/>
                  <a:gd name="connsiteY4-142" fmla="*/ 0 h 2162628"/>
                  <a:gd name="connsiteX0-143" fmla="*/ 51 w 2389054"/>
                  <a:gd name="connsiteY0-144" fmla="*/ 0 h 2162628"/>
                  <a:gd name="connsiteX1-145" fmla="*/ 943478 w 2389054"/>
                  <a:gd name="connsiteY1-146" fmla="*/ 2002971 h 2162628"/>
                  <a:gd name="connsiteX2-147" fmla="*/ 1262794 w 2389054"/>
                  <a:gd name="connsiteY2-148" fmla="*/ 928914 h 2162628"/>
                  <a:gd name="connsiteX3-149" fmla="*/ 899937 w 2389054"/>
                  <a:gd name="connsiteY3-150" fmla="*/ 2162628 h 2162628"/>
                  <a:gd name="connsiteX4-151" fmla="*/ 51 w 2389054"/>
                  <a:gd name="connsiteY4-152" fmla="*/ 0 h 2162628"/>
                  <a:gd name="connsiteX0-153" fmla="*/ 51 w 2389054"/>
                  <a:gd name="connsiteY0-154" fmla="*/ 0 h 2162628"/>
                  <a:gd name="connsiteX1-155" fmla="*/ 943478 w 2389054"/>
                  <a:gd name="connsiteY1-156" fmla="*/ 2002971 h 2162628"/>
                  <a:gd name="connsiteX2-157" fmla="*/ 1262794 w 2389054"/>
                  <a:gd name="connsiteY2-158" fmla="*/ 928914 h 2162628"/>
                  <a:gd name="connsiteX3-159" fmla="*/ 899937 w 2389054"/>
                  <a:gd name="connsiteY3-160" fmla="*/ 2162628 h 2162628"/>
                  <a:gd name="connsiteX4-161" fmla="*/ 51 w 2389054"/>
                  <a:gd name="connsiteY4-162" fmla="*/ 0 h 2162628"/>
                  <a:gd name="connsiteX0-163" fmla="*/ 23350 w 2412353"/>
                  <a:gd name="connsiteY0-164" fmla="*/ 0 h 2162628"/>
                  <a:gd name="connsiteX1-165" fmla="*/ 966777 w 2412353"/>
                  <a:gd name="connsiteY1-166" fmla="*/ 2002971 h 2162628"/>
                  <a:gd name="connsiteX2-167" fmla="*/ 1286093 w 2412353"/>
                  <a:gd name="connsiteY2-168" fmla="*/ 928914 h 2162628"/>
                  <a:gd name="connsiteX3-169" fmla="*/ 923236 w 2412353"/>
                  <a:gd name="connsiteY3-170" fmla="*/ 2162628 h 2162628"/>
                  <a:gd name="connsiteX4-171" fmla="*/ 23350 w 2412353"/>
                  <a:gd name="connsiteY4-172" fmla="*/ 0 h 2162628"/>
                  <a:gd name="connsiteX0-173" fmla="*/ 23350 w 2412353"/>
                  <a:gd name="connsiteY0-174" fmla="*/ 0 h 2162628"/>
                  <a:gd name="connsiteX1-175" fmla="*/ 966777 w 2412353"/>
                  <a:gd name="connsiteY1-176" fmla="*/ 2002971 h 2162628"/>
                  <a:gd name="connsiteX2-177" fmla="*/ 1286093 w 2412353"/>
                  <a:gd name="connsiteY2-178" fmla="*/ 928914 h 2162628"/>
                  <a:gd name="connsiteX3-179" fmla="*/ 923236 w 2412353"/>
                  <a:gd name="connsiteY3-180" fmla="*/ 2162628 h 2162628"/>
                  <a:gd name="connsiteX4-181" fmla="*/ 23350 w 2412353"/>
                  <a:gd name="connsiteY4-182" fmla="*/ 0 h 2162628"/>
                  <a:gd name="connsiteX0-183" fmla="*/ 23350 w 2412353"/>
                  <a:gd name="connsiteY0-184" fmla="*/ 0 h 2162628"/>
                  <a:gd name="connsiteX1-185" fmla="*/ 966777 w 2412353"/>
                  <a:gd name="connsiteY1-186" fmla="*/ 2002971 h 2162628"/>
                  <a:gd name="connsiteX2-187" fmla="*/ 1286093 w 2412353"/>
                  <a:gd name="connsiteY2-188" fmla="*/ 928914 h 2162628"/>
                  <a:gd name="connsiteX3-189" fmla="*/ 923236 w 2412353"/>
                  <a:gd name="connsiteY3-190" fmla="*/ 2162628 h 2162628"/>
                  <a:gd name="connsiteX4-191" fmla="*/ 23350 w 2412353"/>
                  <a:gd name="connsiteY4-192" fmla="*/ 0 h 2162628"/>
                  <a:gd name="connsiteX0-193" fmla="*/ 23350 w 2486250"/>
                  <a:gd name="connsiteY0-194" fmla="*/ 0 h 2162628"/>
                  <a:gd name="connsiteX1-195" fmla="*/ 1300606 w 2486250"/>
                  <a:gd name="connsiteY1-196" fmla="*/ 1857828 h 2162628"/>
                  <a:gd name="connsiteX2-197" fmla="*/ 1286093 w 2486250"/>
                  <a:gd name="connsiteY2-198" fmla="*/ 928914 h 2162628"/>
                  <a:gd name="connsiteX3-199" fmla="*/ 923236 w 2486250"/>
                  <a:gd name="connsiteY3-200" fmla="*/ 2162628 h 2162628"/>
                  <a:gd name="connsiteX4-201" fmla="*/ 23350 w 2486250"/>
                  <a:gd name="connsiteY4-202" fmla="*/ 0 h 2162628"/>
                  <a:gd name="connsiteX0-203" fmla="*/ 14606 w 2639499"/>
                  <a:gd name="connsiteY0-204" fmla="*/ 0 h 2002971"/>
                  <a:gd name="connsiteX1-205" fmla="*/ 1291862 w 2639499"/>
                  <a:gd name="connsiteY1-206" fmla="*/ 1857828 h 2002971"/>
                  <a:gd name="connsiteX2-207" fmla="*/ 1277349 w 2639499"/>
                  <a:gd name="connsiteY2-208" fmla="*/ 928914 h 2002971"/>
                  <a:gd name="connsiteX3-209" fmla="*/ 1277349 w 2639499"/>
                  <a:gd name="connsiteY3-210" fmla="*/ 2002971 h 2002971"/>
                  <a:gd name="connsiteX4-211" fmla="*/ 14606 w 2639499"/>
                  <a:gd name="connsiteY4-212" fmla="*/ 0 h 2002971"/>
                  <a:gd name="connsiteX0-213" fmla="*/ 15519 w 2640412"/>
                  <a:gd name="connsiteY0-214" fmla="*/ 0 h 2002971"/>
                  <a:gd name="connsiteX1-215" fmla="*/ 1292775 w 2640412"/>
                  <a:gd name="connsiteY1-216" fmla="*/ 1857828 h 2002971"/>
                  <a:gd name="connsiteX2-217" fmla="*/ 1278262 w 2640412"/>
                  <a:gd name="connsiteY2-218" fmla="*/ 928914 h 2002971"/>
                  <a:gd name="connsiteX3-219" fmla="*/ 1278262 w 2640412"/>
                  <a:gd name="connsiteY3-220" fmla="*/ 2002971 h 2002971"/>
                  <a:gd name="connsiteX4-221" fmla="*/ 15519 w 2640412"/>
                  <a:gd name="connsiteY4-222" fmla="*/ 0 h 2002971"/>
                  <a:gd name="connsiteX0-223" fmla="*/ 1221 w 2626114"/>
                  <a:gd name="connsiteY0-224" fmla="*/ 0 h 2002971"/>
                  <a:gd name="connsiteX1-225" fmla="*/ 1278477 w 2626114"/>
                  <a:gd name="connsiteY1-226" fmla="*/ 1857828 h 2002971"/>
                  <a:gd name="connsiteX2-227" fmla="*/ 1263964 w 2626114"/>
                  <a:gd name="connsiteY2-228" fmla="*/ 928914 h 2002971"/>
                  <a:gd name="connsiteX3-229" fmla="*/ 1263964 w 2626114"/>
                  <a:gd name="connsiteY3-230" fmla="*/ 2002971 h 2002971"/>
                  <a:gd name="connsiteX4-231" fmla="*/ 1221 w 2626114"/>
                  <a:gd name="connsiteY4-232" fmla="*/ 0 h 2002971"/>
                  <a:gd name="connsiteX0-233" fmla="*/ 1221 w 2626114"/>
                  <a:gd name="connsiteY0-234" fmla="*/ 0 h 2002971"/>
                  <a:gd name="connsiteX1-235" fmla="*/ 1263963 w 2626114"/>
                  <a:gd name="connsiteY1-236" fmla="*/ 1915885 h 2002971"/>
                  <a:gd name="connsiteX2-237" fmla="*/ 1263964 w 2626114"/>
                  <a:gd name="connsiteY2-238" fmla="*/ 928914 h 2002971"/>
                  <a:gd name="connsiteX3-239" fmla="*/ 1263964 w 2626114"/>
                  <a:gd name="connsiteY3-240" fmla="*/ 2002971 h 2002971"/>
                  <a:gd name="connsiteX4-241" fmla="*/ 1221 w 2626114"/>
                  <a:gd name="connsiteY4-242" fmla="*/ 0 h 2002971"/>
                  <a:gd name="connsiteX0-243" fmla="*/ 1221 w 2626114"/>
                  <a:gd name="connsiteY0-244" fmla="*/ 0 h 2002971"/>
                  <a:gd name="connsiteX1-245" fmla="*/ 1263963 w 2626114"/>
                  <a:gd name="connsiteY1-246" fmla="*/ 1915885 h 2002971"/>
                  <a:gd name="connsiteX2-247" fmla="*/ 1263964 w 2626114"/>
                  <a:gd name="connsiteY2-248" fmla="*/ 928914 h 2002971"/>
                  <a:gd name="connsiteX3-249" fmla="*/ 1263964 w 2626114"/>
                  <a:gd name="connsiteY3-250" fmla="*/ 2002971 h 2002971"/>
                  <a:gd name="connsiteX4-251" fmla="*/ 1221 w 2626114"/>
                  <a:gd name="connsiteY4-252" fmla="*/ 0 h 2002971"/>
                  <a:gd name="connsiteX0-253" fmla="*/ 1221 w 2673855"/>
                  <a:gd name="connsiteY0-254" fmla="*/ 0 h 2002971"/>
                  <a:gd name="connsiteX1-255" fmla="*/ 1263963 w 2673855"/>
                  <a:gd name="connsiteY1-256" fmla="*/ 1915885 h 2002971"/>
                  <a:gd name="connsiteX2-257" fmla="*/ 1263964 w 2673855"/>
                  <a:gd name="connsiteY2-258" fmla="*/ 928914 h 2002971"/>
                  <a:gd name="connsiteX3-259" fmla="*/ 1263964 w 2673855"/>
                  <a:gd name="connsiteY3-260" fmla="*/ 2002971 h 2002971"/>
                  <a:gd name="connsiteX4-261" fmla="*/ 1221 w 2673855"/>
                  <a:gd name="connsiteY4-262" fmla="*/ 0 h 2002971"/>
                  <a:gd name="connsiteX0-263" fmla="*/ 1221 w 2673855"/>
                  <a:gd name="connsiteY0-264" fmla="*/ 0 h 2002971"/>
                  <a:gd name="connsiteX1-265" fmla="*/ 1263963 w 2673855"/>
                  <a:gd name="connsiteY1-266" fmla="*/ 1915885 h 2002971"/>
                  <a:gd name="connsiteX2-267" fmla="*/ 1263964 w 2673855"/>
                  <a:gd name="connsiteY2-268" fmla="*/ 928914 h 2002971"/>
                  <a:gd name="connsiteX3-269" fmla="*/ 1263964 w 2673855"/>
                  <a:gd name="connsiteY3-270" fmla="*/ 2002971 h 2002971"/>
                  <a:gd name="connsiteX4-271" fmla="*/ 1221 w 2673855"/>
                  <a:gd name="connsiteY4-272" fmla="*/ 0 h 2002971"/>
                  <a:gd name="connsiteX0-273" fmla="*/ 2037 w 2674671"/>
                  <a:gd name="connsiteY0-274" fmla="*/ 0 h 2002987"/>
                  <a:gd name="connsiteX1-275" fmla="*/ 1264779 w 2674671"/>
                  <a:gd name="connsiteY1-276" fmla="*/ 1915885 h 2002987"/>
                  <a:gd name="connsiteX2-277" fmla="*/ 1264780 w 2674671"/>
                  <a:gd name="connsiteY2-278" fmla="*/ 928914 h 2002987"/>
                  <a:gd name="connsiteX3-279" fmla="*/ 1264780 w 2674671"/>
                  <a:gd name="connsiteY3-280" fmla="*/ 2002971 h 2002987"/>
                  <a:gd name="connsiteX4-281" fmla="*/ 2037 w 2674671"/>
                  <a:gd name="connsiteY4-282" fmla="*/ 0 h 2002987"/>
                  <a:gd name="connsiteX0-283" fmla="*/ 2106 w 2674740"/>
                  <a:gd name="connsiteY0-284" fmla="*/ 0 h 2002971"/>
                  <a:gd name="connsiteX1-285" fmla="*/ 1264848 w 2674740"/>
                  <a:gd name="connsiteY1-286" fmla="*/ 1915885 h 2002971"/>
                  <a:gd name="connsiteX2-287" fmla="*/ 1264849 w 2674740"/>
                  <a:gd name="connsiteY2-288" fmla="*/ 928914 h 2002971"/>
                  <a:gd name="connsiteX3-289" fmla="*/ 1264849 w 2674740"/>
                  <a:gd name="connsiteY3-290" fmla="*/ 2002971 h 2002971"/>
                  <a:gd name="connsiteX4-291" fmla="*/ 2106 w 2674740"/>
                  <a:gd name="connsiteY4-292" fmla="*/ 0 h 20029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41" y="connsiteY4-42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-1" fmla="*/ 0 w 1521910"/>
                  <a:gd name="connsiteY0-2" fmla="*/ 0 h 2162628"/>
                  <a:gd name="connsiteX1-3" fmla="*/ 1262743 w 1521910"/>
                  <a:gd name="connsiteY1-4" fmla="*/ 928914 h 2162628"/>
                  <a:gd name="connsiteX2-5" fmla="*/ 899886 w 1521910"/>
                  <a:gd name="connsiteY2-6" fmla="*/ 2162628 h 2162628"/>
                  <a:gd name="connsiteX3-7" fmla="*/ 0 w 1521910"/>
                  <a:gd name="connsiteY3-8" fmla="*/ 0 h 2162628"/>
                  <a:gd name="connsiteX0-9" fmla="*/ 0 w 2389003"/>
                  <a:gd name="connsiteY0-10" fmla="*/ 0 h 2162628"/>
                  <a:gd name="connsiteX1-11" fmla="*/ 1262743 w 2389003"/>
                  <a:gd name="connsiteY1-12" fmla="*/ 928914 h 2162628"/>
                  <a:gd name="connsiteX2-13" fmla="*/ 899886 w 2389003"/>
                  <a:gd name="connsiteY2-14" fmla="*/ 2162628 h 2162628"/>
                  <a:gd name="connsiteX3-15" fmla="*/ 0 w 2389003"/>
                  <a:gd name="connsiteY3-16" fmla="*/ 0 h 2162628"/>
                  <a:gd name="connsiteX0-17" fmla="*/ 0 w 2389003"/>
                  <a:gd name="connsiteY0-18" fmla="*/ 0 h 2162628"/>
                  <a:gd name="connsiteX1-19" fmla="*/ 1262743 w 2389003"/>
                  <a:gd name="connsiteY1-20" fmla="*/ 928914 h 2162628"/>
                  <a:gd name="connsiteX2-21" fmla="*/ 899886 w 2389003"/>
                  <a:gd name="connsiteY2-22" fmla="*/ 2162628 h 2162628"/>
                  <a:gd name="connsiteX3-23" fmla="*/ 0 w 2389003"/>
                  <a:gd name="connsiteY3-24" fmla="*/ 0 h 2162628"/>
                  <a:gd name="connsiteX0-25" fmla="*/ 85 w 2389088"/>
                  <a:gd name="connsiteY0-26" fmla="*/ 33885 h 2196513"/>
                  <a:gd name="connsiteX1-27" fmla="*/ 1016084 w 2389088"/>
                  <a:gd name="connsiteY1-28" fmla="*/ 1848171 h 2196513"/>
                  <a:gd name="connsiteX2-29" fmla="*/ 1262828 w 2389088"/>
                  <a:gd name="connsiteY2-30" fmla="*/ 962799 h 2196513"/>
                  <a:gd name="connsiteX3-31" fmla="*/ 899971 w 2389088"/>
                  <a:gd name="connsiteY3-32" fmla="*/ 2196513 h 2196513"/>
                  <a:gd name="connsiteX4" fmla="*/ 85 w 2389088"/>
                  <a:gd name="connsiteY4" fmla="*/ 33885 h 2196513"/>
                  <a:gd name="connsiteX0-33" fmla="*/ 85 w 2389088"/>
                  <a:gd name="connsiteY0-34" fmla="*/ 33885 h 2196513"/>
                  <a:gd name="connsiteX1-35" fmla="*/ 1016084 w 2389088"/>
                  <a:gd name="connsiteY1-36" fmla="*/ 1848171 h 2196513"/>
                  <a:gd name="connsiteX2-37" fmla="*/ 1262828 w 2389088"/>
                  <a:gd name="connsiteY2-38" fmla="*/ 962799 h 2196513"/>
                  <a:gd name="connsiteX3-39" fmla="*/ 899971 w 2389088"/>
                  <a:gd name="connsiteY3-40" fmla="*/ 2196513 h 2196513"/>
                  <a:gd name="connsiteX4-41" fmla="*/ 85 w 2389088"/>
                  <a:gd name="connsiteY4-42" fmla="*/ 33885 h 2196513"/>
                  <a:gd name="connsiteX0-43" fmla="*/ 85 w 2389088"/>
                  <a:gd name="connsiteY0-44" fmla="*/ 33885 h 2196513"/>
                  <a:gd name="connsiteX1-45" fmla="*/ 1016084 w 2389088"/>
                  <a:gd name="connsiteY1-46" fmla="*/ 1848171 h 2196513"/>
                  <a:gd name="connsiteX2-47" fmla="*/ 1262828 w 2389088"/>
                  <a:gd name="connsiteY2-48" fmla="*/ 962799 h 2196513"/>
                  <a:gd name="connsiteX3-49" fmla="*/ 899971 w 2389088"/>
                  <a:gd name="connsiteY3-50" fmla="*/ 2196513 h 2196513"/>
                  <a:gd name="connsiteX4-51" fmla="*/ 85 w 2389088"/>
                  <a:gd name="connsiteY4-52" fmla="*/ 33885 h 2196513"/>
                  <a:gd name="connsiteX0-53" fmla="*/ 13544 w 2402547"/>
                  <a:gd name="connsiteY0-54" fmla="*/ 33885 h 2196513"/>
                  <a:gd name="connsiteX1-55" fmla="*/ 1029543 w 2402547"/>
                  <a:gd name="connsiteY1-56" fmla="*/ 1848171 h 2196513"/>
                  <a:gd name="connsiteX2-57" fmla="*/ 1276287 w 2402547"/>
                  <a:gd name="connsiteY2-58" fmla="*/ 962799 h 2196513"/>
                  <a:gd name="connsiteX3-59" fmla="*/ 913430 w 2402547"/>
                  <a:gd name="connsiteY3-60" fmla="*/ 2196513 h 2196513"/>
                  <a:gd name="connsiteX4-61" fmla="*/ 13544 w 2402547"/>
                  <a:gd name="connsiteY4-62" fmla="*/ 33885 h 2196513"/>
                  <a:gd name="connsiteX0-63" fmla="*/ 13544 w 2402547"/>
                  <a:gd name="connsiteY0-64" fmla="*/ 0 h 2162628"/>
                  <a:gd name="connsiteX1-65" fmla="*/ 1029543 w 2402547"/>
                  <a:gd name="connsiteY1-66" fmla="*/ 1814286 h 2162628"/>
                  <a:gd name="connsiteX2-67" fmla="*/ 1276287 w 2402547"/>
                  <a:gd name="connsiteY2-68" fmla="*/ 928914 h 2162628"/>
                  <a:gd name="connsiteX3-69" fmla="*/ 913430 w 2402547"/>
                  <a:gd name="connsiteY3-70" fmla="*/ 2162628 h 2162628"/>
                  <a:gd name="connsiteX4-71" fmla="*/ 13544 w 2402547"/>
                  <a:gd name="connsiteY4-72" fmla="*/ 0 h 2162628"/>
                  <a:gd name="connsiteX0-73" fmla="*/ 23919 w 2412922"/>
                  <a:gd name="connsiteY0-74" fmla="*/ 0 h 2162628"/>
                  <a:gd name="connsiteX1-75" fmla="*/ 1039918 w 2412922"/>
                  <a:gd name="connsiteY1-76" fmla="*/ 1814286 h 2162628"/>
                  <a:gd name="connsiteX2-77" fmla="*/ 1286662 w 2412922"/>
                  <a:gd name="connsiteY2-78" fmla="*/ 928914 h 2162628"/>
                  <a:gd name="connsiteX3-79" fmla="*/ 923805 w 2412922"/>
                  <a:gd name="connsiteY3-80" fmla="*/ 2162628 h 2162628"/>
                  <a:gd name="connsiteX4-81" fmla="*/ 23919 w 2412922"/>
                  <a:gd name="connsiteY4-82" fmla="*/ 0 h 2162628"/>
                  <a:gd name="connsiteX0-83" fmla="*/ 23919 w 2412922"/>
                  <a:gd name="connsiteY0-84" fmla="*/ 0 h 2162628"/>
                  <a:gd name="connsiteX1-85" fmla="*/ 1039918 w 2412922"/>
                  <a:gd name="connsiteY1-86" fmla="*/ 1814286 h 2162628"/>
                  <a:gd name="connsiteX2-87" fmla="*/ 1286662 w 2412922"/>
                  <a:gd name="connsiteY2-88" fmla="*/ 928914 h 2162628"/>
                  <a:gd name="connsiteX3-89" fmla="*/ 923805 w 2412922"/>
                  <a:gd name="connsiteY3-90" fmla="*/ 2162628 h 2162628"/>
                  <a:gd name="connsiteX4-91" fmla="*/ 23919 w 2412922"/>
                  <a:gd name="connsiteY4-92" fmla="*/ 0 h 2162628"/>
                  <a:gd name="connsiteX0-93" fmla="*/ 23919 w 2412922"/>
                  <a:gd name="connsiteY0-94" fmla="*/ 0 h 2162628"/>
                  <a:gd name="connsiteX1-95" fmla="*/ 967346 w 2412922"/>
                  <a:gd name="connsiteY1-96" fmla="*/ 2002971 h 2162628"/>
                  <a:gd name="connsiteX2-97" fmla="*/ 1286662 w 2412922"/>
                  <a:gd name="connsiteY2-98" fmla="*/ 928914 h 2162628"/>
                  <a:gd name="connsiteX3-99" fmla="*/ 923805 w 2412922"/>
                  <a:gd name="connsiteY3-100" fmla="*/ 2162628 h 2162628"/>
                  <a:gd name="connsiteX4-101" fmla="*/ 23919 w 2412922"/>
                  <a:gd name="connsiteY4-102" fmla="*/ 0 h 2162628"/>
                  <a:gd name="connsiteX0-103" fmla="*/ 23919 w 2412922"/>
                  <a:gd name="connsiteY0-104" fmla="*/ 0 h 2162628"/>
                  <a:gd name="connsiteX1-105" fmla="*/ 967346 w 2412922"/>
                  <a:gd name="connsiteY1-106" fmla="*/ 2002971 h 2162628"/>
                  <a:gd name="connsiteX2-107" fmla="*/ 1286662 w 2412922"/>
                  <a:gd name="connsiteY2-108" fmla="*/ 928914 h 2162628"/>
                  <a:gd name="connsiteX3-109" fmla="*/ 923805 w 2412922"/>
                  <a:gd name="connsiteY3-110" fmla="*/ 2162628 h 2162628"/>
                  <a:gd name="connsiteX4-111" fmla="*/ 23919 w 2412922"/>
                  <a:gd name="connsiteY4-112" fmla="*/ 0 h 2162628"/>
                  <a:gd name="connsiteX0-113" fmla="*/ 23919 w 2412922"/>
                  <a:gd name="connsiteY0-114" fmla="*/ 0 h 2162628"/>
                  <a:gd name="connsiteX1-115" fmla="*/ 967346 w 2412922"/>
                  <a:gd name="connsiteY1-116" fmla="*/ 2002971 h 2162628"/>
                  <a:gd name="connsiteX2-117" fmla="*/ 1286662 w 2412922"/>
                  <a:gd name="connsiteY2-118" fmla="*/ 928914 h 2162628"/>
                  <a:gd name="connsiteX3-119" fmla="*/ 923805 w 2412922"/>
                  <a:gd name="connsiteY3-120" fmla="*/ 2162628 h 2162628"/>
                  <a:gd name="connsiteX4-121" fmla="*/ 23919 w 2412922"/>
                  <a:gd name="connsiteY4-122" fmla="*/ 0 h 2162628"/>
                  <a:gd name="connsiteX0-123" fmla="*/ 19479 w 2408482"/>
                  <a:gd name="connsiteY0-124" fmla="*/ 0 h 2162628"/>
                  <a:gd name="connsiteX1-125" fmla="*/ 962906 w 2408482"/>
                  <a:gd name="connsiteY1-126" fmla="*/ 2002971 h 2162628"/>
                  <a:gd name="connsiteX2-127" fmla="*/ 1282222 w 2408482"/>
                  <a:gd name="connsiteY2-128" fmla="*/ 928914 h 2162628"/>
                  <a:gd name="connsiteX3-129" fmla="*/ 919365 w 2408482"/>
                  <a:gd name="connsiteY3-130" fmla="*/ 2162628 h 2162628"/>
                  <a:gd name="connsiteX4-131" fmla="*/ 19479 w 2408482"/>
                  <a:gd name="connsiteY4-132" fmla="*/ 0 h 2162628"/>
                  <a:gd name="connsiteX0-133" fmla="*/ 51 w 2389054"/>
                  <a:gd name="connsiteY0-134" fmla="*/ 0 h 2162628"/>
                  <a:gd name="connsiteX1-135" fmla="*/ 943478 w 2389054"/>
                  <a:gd name="connsiteY1-136" fmla="*/ 2002971 h 2162628"/>
                  <a:gd name="connsiteX2-137" fmla="*/ 1262794 w 2389054"/>
                  <a:gd name="connsiteY2-138" fmla="*/ 928914 h 2162628"/>
                  <a:gd name="connsiteX3-139" fmla="*/ 899937 w 2389054"/>
                  <a:gd name="connsiteY3-140" fmla="*/ 2162628 h 2162628"/>
                  <a:gd name="connsiteX4-141" fmla="*/ 51 w 2389054"/>
                  <a:gd name="connsiteY4-142" fmla="*/ 0 h 2162628"/>
                  <a:gd name="connsiteX0-143" fmla="*/ 51 w 2389054"/>
                  <a:gd name="connsiteY0-144" fmla="*/ 0 h 2162628"/>
                  <a:gd name="connsiteX1-145" fmla="*/ 943478 w 2389054"/>
                  <a:gd name="connsiteY1-146" fmla="*/ 2002971 h 2162628"/>
                  <a:gd name="connsiteX2-147" fmla="*/ 1262794 w 2389054"/>
                  <a:gd name="connsiteY2-148" fmla="*/ 928914 h 2162628"/>
                  <a:gd name="connsiteX3-149" fmla="*/ 899937 w 2389054"/>
                  <a:gd name="connsiteY3-150" fmla="*/ 2162628 h 2162628"/>
                  <a:gd name="connsiteX4-151" fmla="*/ 51 w 2389054"/>
                  <a:gd name="connsiteY4-152" fmla="*/ 0 h 2162628"/>
                  <a:gd name="connsiteX0-153" fmla="*/ 51 w 2389054"/>
                  <a:gd name="connsiteY0-154" fmla="*/ 0 h 2162628"/>
                  <a:gd name="connsiteX1-155" fmla="*/ 943478 w 2389054"/>
                  <a:gd name="connsiteY1-156" fmla="*/ 2002971 h 2162628"/>
                  <a:gd name="connsiteX2-157" fmla="*/ 1262794 w 2389054"/>
                  <a:gd name="connsiteY2-158" fmla="*/ 928914 h 2162628"/>
                  <a:gd name="connsiteX3-159" fmla="*/ 899937 w 2389054"/>
                  <a:gd name="connsiteY3-160" fmla="*/ 2162628 h 2162628"/>
                  <a:gd name="connsiteX4-161" fmla="*/ 51 w 2389054"/>
                  <a:gd name="connsiteY4-162" fmla="*/ 0 h 2162628"/>
                  <a:gd name="connsiteX0-163" fmla="*/ 23350 w 2412353"/>
                  <a:gd name="connsiteY0-164" fmla="*/ 0 h 2162628"/>
                  <a:gd name="connsiteX1-165" fmla="*/ 966777 w 2412353"/>
                  <a:gd name="connsiteY1-166" fmla="*/ 2002971 h 2162628"/>
                  <a:gd name="connsiteX2-167" fmla="*/ 1286093 w 2412353"/>
                  <a:gd name="connsiteY2-168" fmla="*/ 928914 h 2162628"/>
                  <a:gd name="connsiteX3-169" fmla="*/ 923236 w 2412353"/>
                  <a:gd name="connsiteY3-170" fmla="*/ 2162628 h 2162628"/>
                  <a:gd name="connsiteX4-171" fmla="*/ 23350 w 2412353"/>
                  <a:gd name="connsiteY4-172" fmla="*/ 0 h 2162628"/>
                  <a:gd name="connsiteX0-173" fmla="*/ 23350 w 2412353"/>
                  <a:gd name="connsiteY0-174" fmla="*/ 0 h 2162628"/>
                  <a:gd name="connsiteX1-175" fmla="*/ 966777 w 2412353"/>
                  <a:gd name="connsiteY1-176" fmla="*/ 2002971 h 2162628"/>
                  <a:gd name="connsiteX2-177" fmla="*/ 1286093 w 2412353"/>
                  <a:gd name="connsiteY2-178" fmla="*/ 928914 h 2162628"/>
                  <a:gd name="connsiteX3-179" fmla="*/ 923236 w 2412353"/>
                  <a:gd name="connsiteY3-180" fmla="*/ 2162628 h 2162628"/>
                  <a:gd name="connsiteX4-181" fmla="*/ 23350 w 2412353"/>
                  <a:gd name="connsiteY4-182" fmla="*/ 0 h 2162628"/>
                  <a:gd name="connsiteX0-183" fmla="*/ 23350 w 2412353"/>
                  <a:gd name="connsiteY0-184" fmla="*/ 0 h 2162628"/>
                  <a:gd name="connsiteX1-185" fmla="*/ 966777 w 2412353"/>
                  <a:gd name="connsiteY1-186" fmla="*/ 2002971 h 2162628"/>
                  <a:gd name="connsiteX2-187" fmla="*/ 1286093 w 2412353"/>
                  <a:gd name="connsiteY2-188" fmla="*/ 928914 h 2162628"/>
                  <a:gd name="connsiteX3-189" fmla="*/ 923236 w 2412353"/>
                  <a:gd name="connsiteY3-190" fmla="*/ 2162628 h 2162628"/>
                  <a:gd name="connsiteX4-191" fmla="*/ 23350 w 2412353"/>
                  <a:gd name="connsiteY4-192" fmla="*/ 0 h 2162628"/>
                  <a:gd name="connsiteX0-193" fmla="*/ 23350 w 2486250"/>
                  <a:gd name="connsiteY0-194" fmla="*/ 0 h 2162628"/>
                  <a:gd name="connsiteX1-195" fmla="*/ 1300606 w 2486250"/>
                  <a:gd name="connsiteY1-196" fmla="*/ 1857828 h 2162628"/>
                  <a:gd name="connsiteX2-197" fmla="*/ 1286093 w 2486250"/>
                  <a:gd name="connsiteY2-198" fmla="*/ 928914 h 2162628"/>
                  <a:gd name="connsiteX3-199" fmla="*/ 923236 w 2486250"/>
                  <a:gd name="connsiteY3-200" fmla="*/ 2162628 h 2162628"/>
                  <a:gd name="connsiteX4-201" fmla="*/ 23350 w 2486250"/>
                  <a:gd name="connsiteY4-202" fmla="*/ 0 h 2162628"/>
                  <a:gd name="connsiteX0-203" fmla="*/ 14606 w 2639499"/>
                  <a:gd name="connsiteY0-204" fmla="*/ 0 h 2002971"/>
                  <a:gd name="connsiteX1-205" fmla="*/ 1291862 w 2639499"/>
                  <a:gd name="connsiteY1-206" fmla="*/ 1857828 h 2002971"/>
                  <a:gd name="connsiteX2-207" fmla="*/ 1277349 w 2639499"/>
                  <a:gd name="connsiteY2-208" fmla="*/ 928914 h 2002971"/>
                  <a:gd name="connsiteX3-209" fmla="*/ 1277349 w 2639499"/>
                  <a:gd name="connsiteY3-210" fmla="*/ 2002971 h 2002971"/>
                  <a:gd name="connsiteX4-211" fmla="*/ 14606 w 2639499"/>
                  <a:gd name="connsiteY4-212" fmla="*/ 0 h 2002971"/>
                  <a:gd name="connsiteX0-213" fmla="*/ 15519 w 2640412"/>
                  <a:gd name="connsiteY0-214" fmla="*/ 0 h 2002971"/>
                  <a:gd name="connsiteX1-215" fmla="*/ 1292775 w 2640412"/>
                  <a:gd name="connsiteY1-216" fmla="*/ 1857828 h 2002971"/>
                  <a:gd name="connsiteX2-217" fmla="*/ 1278262 w 2640412"/>
                  <a:gd name="connsiteY2-218" fmla="*/ 928914 h 2002971"/>
                  <a:gd name="connsiteX3-219" fmla="*/ 1278262 w 2640412"/>
                  <a:gd name="connsiteY3-220" fmla="*/ 2002971 h 2002971"/>
                  <a:gd name="connsiteX4-221" fmla="*/ 15519 w 2640412"/>
                  <a:gd name="connsiteY4-222" fmla="*/ 0 h 2002971"/>
                  <a:gd name="connsiteX0-223" fmla="*/ 1221 w 2626114"/>
                  <a:gd name="connsiteY0-224" fmla="*/ 0 h 2002971"/>
                  <a:gd name="connsiteX1-225" fmla="*/ 1278477 w 2626114"/>
                  <a:gd name="connsiteY1-226" fmla="*/ 1857828 h 2002971"/>
                  <a:gd name="connsiteX2-227" fmla="*/ 1263964 w 2626114"/>
                  <a:gd name="connsiteY2-228" fmla="*/ 928914 h 2002971"/>
                  <a:gd name="connsiteX3-229" fmla="*/ 1263964 w 2626114"/>
                  <a:gd name="connsiteY3-230" fmla="*/ 2002971 h 2002971"/>
                  <a:gd name="connsiteX4-231" fmla="*/ 1221 w 2626114"/>
                  <a:gd name="connsiteY4-232" fmla="*/ 0 h 2002971"/>
                  <a:gd name="connsiteX0-233" fmla="*/ 1221 w 2626114"/>
                  <a:gd name="connsiteY0-234" fmla="*/ 0 h 2002971"/>
                  <a:gd name="connsiteX1-235" fmla="*/ 1263963 w 2626114"/>
                  <a:gd name="connsiteY1-236" fmla="*/ 1915885 h 2002971"/>
                  <a:gd name="connsiteX2-237" fmla="*/ 1263964 w 2626114"/>
                  <a:gd name="connsiteY2-238" fmla="*/ 928914 h 2002971"/>
                  <a:gd name="connsiteX3-239" fmla="*/ 1263964 w 2626114"/>
                  <a:gd name="connsiteY3-240" fmla="*/ 2002971 h 2002971"/>
                  <a:gd name="connsiteX4-241" fmla="*/ 1221 w 2626114"/>
                  <a:gd name="connsiteY4-242" fmla="*/ 0 h 2002971"/>
                  <a:gd name="connsiteX0-243" fmla="*/ 1221 w 2626114"/>
                  <a:gd name="connsiteY0-244" fmla="*/ 0 h 2002971"/>
                  <a:gd name="connsiteX1-245" fmla="*/ 1263963 w 2626114"/>
                  <a:gd name="connsiteY1-246" fmla="*/ 1915885 h 2002971"/>
                  <a:gd name="connsiteX2-247" fmla="*/ 1263964 w 2626114"/>
                  <a:gd name="connsiteY2-248" fmla="*/ 928914 h 2002971"/>
                  <a:gd name="connsiteX3-249" fmla="*/ 1263964 w 2626114"/>
                  <a:gd name="connsiteY3-250" fmla="*/ 2002971 h 2002971"/>
                  <a:gd name="connsiteX4-251" fmla="*/ 1221 w 2626114"/>
                  <a:gd name="connsiteY4-252" fmla="*/ 0 h 2002971"/>
                  <a:gd name="connsiteX0-253" fmla="*/ 1221 w 2673855"/>
                  <a:gd name="connsiteY0-254" fmla="*/ 0 h 2002971"/>
                  <a:gd name="connsiteX1-255" fmla="*/ 1263963 w 2673855"/>
                  <a:gd name="connsiteY1-256" fmla="*/ 1915885 h 2002971"/>
                  <a:gd name="connsiteX2-257" fmla="*/ 1263964 w 2673855"/>
                  <a:gd name="connsiteY2-258" fmla="*/ 928914 h 2002971"/>
                  <a:gd name="connsiteX3-259" fmla="*/ 1263964 w 2673855"/>
                  <a:gd name="connsiteY3-260" fmla="*/ 2002971 h 2002971"/>
                  <a:gd name="connsiteX4-261" fmla="*/ 1221 w 2673855"/>
                  <a:gd name="connsiteY4-262" fmla="*/ 0 h 2002971"/>
                  <a:gd name="connsiteX0-263" fmla="*/ 1221 w 2673855"/>
                  <a:gd name="connsiteY0-264" fmla="*/ 0 h 2002971"/>
                  <a:gd name="connsiteX1-265" fmla="*/ 1263963 w 2673855"/>
                  <a:gd name="connsiteY1-266" fmla="*/ 1915885 h 2002971"/>
                  <a:gd name="connsiteX2-267" fmla="*/ 1263964 w 2673855"/>
                  <a:gd name="connsiteY2-268" fmla="*/ 928914 h 2002971"/>
                  <a:gd name="connsiteX3-269" fmla="*/ 1263964 w 2673855"/>
                  <a:gd name="connsiteY3-270" fmla="*/ 2002971 h 2002971"/>
                  <a:gd name="connsiteX4-271" fmla="*/ 1221 w 2673855"/>
                  <a:gd name="connsiteY4-272" fmla="*/ 0 h 2002971"/>
                  <a:gd name="connsiteX0-273" fmla="*/ 2037 w 2674671"/>
                  <a:gd name="connsiteY0-274" fmla="*/ 0 h 2002987"/>
                  <a:gd name="connsiteX1-275" fmla="*/ 1264779 w 2674671"/>
                  <a:gd name="connsiteY1-276" fmla="*/ 1915885 h 2002987"/>
                  <a:gd name="connsiteX2-277" fmla="*/ 1264780 w 2674671"/>
                  <a:gd name="connsiteY2-278" fmla="*/ 928914 h 2002987"/>
                  <a:gd name="connsiteX3-279" fmla="*/ 1264780 w 2674671"/>
                  <a:gd name="connsiteY3-280" fmla="*/ 2002971 h 2002987"/>
                  <a:gd name="connsiteX4-281" fmla="*/ 2037 w 2674671"/>
                  <a:gd name="connsiteY4-282" fmla="*/ 0 h 2002987"/>
                  <a:gd name="connsiteX0-283" fmla="*/ 2106 w 2674740"/>
                  <a:gd name="connsiteY0-284" fmla="*/ 0 h 2002971"/>
                  <a:gd name="connsiteX1-285" fmla="*/ 1264848 w 2674740"/>
                  <a:gd name="connsiteY1-286" fmla="*/ 1915885 h 2002971"/>
                  <a:gd name="connsiteX2-287" fmla="*/ 1264849 w 2674740"/>
                  <a:gd name="connsiteY2-288" fmla="*/ 928914 h 2002971"/>
                  <a:gd name="connsiteX3-289" fmla="*/ 1264849 w 2674740"/>
                  <a:gd name="connsiteY3-290" fmla="*/ 2002971 h 2002971"/>
                  <a:gd name="connsiteX4-291" fmla="*/ 2106 w 2674740"/>
                  <a:gd name="connsiteY4-292" fmla="*/ 0 h 20029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41" y="connsiteY4-42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185390" y="3243716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1" name="Группа 10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6" name="Полилиния 15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7" name="Полилиния 16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  <a:gd name="connsiteX0-111" fmla="*/ 250838 w 2973173"/>
                    <a:gd name="connsiteY0-112" fmla="*/ 2324586 h 2324586"/>
                    <a:gd name="connsiteX1-113" fmla="*/ 2973173 w 2973173"/>
                    <a:gd name="connsiteY1-114" fmla="*/ 127486 h 2324586"/>
                    <a:gd name="connsiteX2-115" fmla="*/ 561988 w 2973173"/>
                    <a:gd name="connsiteY2-116" fmla="*/ 552936 h 2324586"/>
                    <a:gd name="connsiteX3-117" fmla="*/ 250838 w 2973173"/>
                    <a:gd name="connsiteY3-118" fmla="*/ 2324586 h 2324586"/>
                    <a:gd name="connsiteX0-119" fmla="*/ 250838 w 2973173"/>
                    <a:gd name="connsiteY0-120" fmla="*/ 2324586 h 2324586"/>
                    <a:gd name="connsiteX1-121" fmla="*/ 2973173 w 2973173"/>
                    <a:gd name="connsiteY1-122" fmla="*/ 127486 h 2324586"/>
                    <a:gd name="connsiteX2-123" fmla="*/ 561988 w 2973173"/>
                    <a:gd name="connsiteY2-124" fmla="*/ 552936 h 2324586"/>
                    <a:gd name="connsiteX3-125" fmla="*/ 250838 w 2973173"/>
                    <a:gd name="connsiteY3-126" fmla="*/ 2324586 h 2324586"/>
                    <a:gd name="connsiteX0-127" fmla="*/ 250838 w 2973173"/>
                    <a:gd name="connsiteY0-128" fmla="*/ 2324586 h 2324586"/>
                    <a:gd name="connsiteX1-129" fmla="*/ 2973173 w 2973173"/>
                    <a:gd name="connsiteY1-130" fmla="*/ 127486 h 2324586"/>
                    <a:gd name="connsiteX2-131" fmla="*/ 561988 w 2973173"/>
                    <a:gd name="connsiteY2-132" fmla="*/ 552936 h 2324586"/>
                    <a:gd name="connsiteX3-133" fmla="*/ 250838 w 2973173"/>
                    <a:gd name="connsiteY3-134" fmla="*/ 2324586 h 2324586"/>
                    <a:gd name="connsiteX0-135" fmla="*/ 250838 w 2973173"/>
                    <a:gd name="connsiteY0-136" fmla="*/ 2324586 h 2324586"/>
                    <a:gd name="connsiteX1-137" fmla="*/ 2973173 w 2973173"/>
                    <a:gd name="connsiteY1-138" fmla="*/ 127486 h 2324586"/>
                    <a:gd name="connsiteX2-139" fmla="*/ 561988 w 2973173"/>
                    <a:gd name="connsiteY2-140" fmla="*/ 552936 h 2324586"/>
                    <a:gd name="connsiteX3-141" fmla="*/ 250838 w 2973173"/>
                    <a:gd name="connsiteY3-142" fmla="*/ 2324586 h 232458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4" name="Полилиния 13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5" name="Полилиния 14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  <a:gd name="connsiteX0-111" fmla="*/ 250838 w 2973173"/>
                    <a:gd name="connsiteY0-112" fmla="*/ 2324586 h 2324586"/>
                    <a:gd name="connsiteX1-113" fmla="*/ 2973173 w 2973173"/>
                    <a:gd name="connsiteY1-114" fmla="*/ 127486 h 2324586"/>
                    <a:gd name="connsiteX2-115" fmla="*/ 561988 w 2973173"/>
                    <a:gd name="connsiteY2-116" fmla="*/ 552936 h 2324586"/>
                    <a:gd name="connsiteX3-117" fmla="*/ 250838 w 2973173"/>
                    <a:gd name="connsiteY3-118" fmla="*/ 2324586 h 2324586"/>
                    <a:gd name="connsiteX0-119" fmla="*/ 250838 w 2973173"/>
                    <a:gd name="connsiteY0-120" fmla="*/ 2324586 h 2324586"/>
                    <a:gd name="connsiteX1-121" fmla="*/ 2973173 w 2973173"/>
                    <a:gd name="connsiteY1-122" fmla="*/ 127486 h 2324586"/>
                    <a:gd name="connsiteX2-123" fmla="*/ 561988 w 2973173"/>
                    <a:gd name="connsiteY2-124" fmla="*/ 552936 h 2324586"/>
                    <a:gd name="connsiteX3-125" fmla="*/ 250838 w 2973173"/>
                    <a:gd name="connsiteY3-126" fmla="*/ 2324586 h 2324586"/>
                    <a:gd name="connsiteX0-127" fmla="*/ 250838 w 2973173"/>
                    <a:gd name="connsiteY0-128" fmla="*/ 2324586 h 2324586"/>
                    <a:gd name="connsiteX1-129" fmla="*/ 2973173 w 2973173"/>
                    <a:gd name="connsiteY1-130" fmla="*/ 127486 h 2324586"/>
                    <a:gd name="connsiteX2-131" fmla="*/ 561988 w 2973173"/>
                    <a:gd name="connsiteY2-132" fmla="*/ 552936 h 2324586"/>
                    <a:gd name="connsiteX3-133" fmla="*/ 250838 w 2973173"/>
                    <a:gd name="connsiteY3-134" fmla="*/ 2324586 h 2324586"/>
                    <a:gd name="connsiteX0-135" fmla="*/ 250838 w 2973173"/>
                    <a:gd name="connsiteY0-136" fmla="*/ 2324586 h 2324586"/>
                    <a:gd name="connsiteX1-137" fmla="*/ 2973173 w 2973173"/>
                    <a:gd name="connsiteY1-138" fmla="*/ 127486 h 2324586"/>
                    <a:gd name="connsiteX2-139" fmla="*/ 561988 w 2973173"/>
                    <a:gd name="connsiteY2-140" fmla="*/ 552936 h 2324586"/>
                    <a:gd name="connsiteX3-141" fmla="*/ 250838 w 2973173"/>
                    <a:gd name="connsiteY3-142" fmla="*/ 2324586 h 232458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3" name="Полилиния 12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-1" fmla="*/ 0 w 1009650"/>
                  <a:gd name="connsiteY0-2" fmla="*/ 857250 h 857250"/>
                  <a:gd name="connsiteX1-3" fmla="*/ 1009650 w 1009650"/>
                  <a:gd name="connsiteY1-4" fmla="*/ 285750 h 857250"/>
                  <a:gd name="connsiteX2-5" fmla="*/ 209550 w 1009650"/>
                  <a:gd name="connsiteY2-6" fmla="*/ 0 h 857250"/>
                  <a:gd name="connsiteX3" fmla="*/ 0 w 1009650"/>
                  <a:gd name="connsiteY3" fmla="*/ 857250 h 857250"/>
                  <a:gd name="connsiteX0-7" fmla="*/ 195726 w 1205376"/>
                  <a:gd name="connsiteY0-8" fmla="*/ 857250 h 857250"/>
                  <a:gd name="connsiteX1-9" fmla="*/ 1205376 w 1205376"/>
                  <a:gd name="connsiteY1-10" fmla="*/ 285750 h 857250"/>
                  <a:gd name="connsiteX2-11" fmla="*/ 405276 w 1205376"/>
                  <a:gd name="connsiteY2-12" fmla="*/ 0 h 857250"/>
                  <a:gd name="connsiteX3-13" fmla="*/ 195726 w 1205376"/>
                  <a:gd name="connsiteY3-14" fmla="*/ 857250 h 857250"/>
                  <a:gd name="connsiteX0-15" fmla="*/ 195726 w 1205376"/>
                  <a:gd name="connsiteY0-16" fmla="*/ 857250 h 857250"/>
                  <a:gd name="connsiteX1-17" fmla="*/ 1205376 w 1205376"/>
                  <a:gd name="connsiteY1-18" fmla="*/ 285750 h 857250"/>
                  <a:gd name="connsiteX2-19" fmla="*/ 405276 w 1205376"/>
                  <a:gd name="connsiteY2-20" fmla="*/ 0 h 857250"/>
                  <a:gd name="connsiteX3-21" fmla="*/ 195726 w 1205376"/>
                  <a:gd name="connsiteY3-22" fmla="*/ 857250 h 857250"/>
                  <a:gd name="connsiteX0-23" fmla="*/ 258839 w 1268489"/>
                  <a:gd name="connsiteY0-24" fmla="*/ 870320 h 870320"/>
                  <a:gd name="connsiteX1-25" fmla="*/ 1268489 w 1268489"/>
                  <a:gd name="connsiteY1-26" fmla="*/ 298820 h 870320"/>
                  <a:gd name="connsiteX2-27" fmla="*/ 468389 w 1268489"/>
                  <a:gd name="connsiteY2-28" fmla="*/ 13070 h 870320"/>
                  <a:gd name="connsiteX3-29" fmla="*/ 258839 w 1268489"/>
                  <a:gd name="connsiteY3-30" fmla="*/ 870320 h 870320"/>
                  <a:gd name="connsiteX0-31" fmla="*/ 258839 w 2197403"/>
                  <a:gd name="connsiteY0-32" fmla="*/ 2197100 h 2197100"/>
                  <a:gd name="connsiteX1-33" fmla="*/ 2197403 w 2197403"/>
                  <a:gd name="connsiteY1-34" fmla="*/ 0 h 2197100"/>
                  <a:gd name="connsiteX2-35" fmla="*/ 468389 w 2197403"/>
                  <a:gd name="connsiteY2-36" fmla="*/ 1339850 h 2197100"/>
                  <a:gd name="connsiteX3-37" fmla="*/ 258839 w 2197403"/>
                  <a:gd name="connsiteY3-38" fmla="*/ 2197100 h 2197100"/>
                  <a:gd name="connsiteX0-39" fmla="*/ 504279 w 2442843"/>
                  <a:gd name="connsiteY0-40" fmla="*/ 2197100 h 2197100"/>
                  <a:gd name="connsiteX1-41" fmla="*/ 2442843 w 2442843"/>
                  <a:gd name="connsiteY1-42" fmla="*/ 0 h 2197100"/>
                  <a:gd name="connsiteX2-43" fmla="*/ 205829 w 2442843"/>
                  <a:gd name="connsiteY2-44" fmla="*/ 381907 h 2197100"/>
                  <a:gd name="connsiteX3-45" fmla="*/ 504279 w 2442843"/>
                  <a:gd name="connsiteY3-46" fmla="*/ 2197100 h 2197100"/>
                  <a:gd name="connsiteX0-47" fmla="*/ 504279 w 2442843"/>
                  <a:gd name="connsiteY0-48" fmla="*/ 2197100 h 2197100"/>
                  <a:gd name="connsiteX1-49" fmla="*/ 2442843 w 2442843"/>
                  <a:gd name="connsiteY1-50" fmla="*/ 0 h 2197100"/>
                  <a:gd name="connsiteX2-51" fmla="*/ 205829 w 2442843"/>
                  <a:gd name="connsiteY2-52" fmla="*/ 381907 h 2197100"/>
                  <a:gd name="connsiteX3-53" fmla="*/ 504279 w 2442843"/>
                  <a:gd name="connsiteY3-54" fmla="*/ 2197100 h 2197100"/>
                  <a:gd name="connsiteX0-55" fmla="*/ 542621 w 2481185"/>
                  <a:gd name="connsiteY0-56" fmla="*/ 2197100 h 2197100"/>
                  <a:gd name="connsiteX1-57" fmla="*/ 2481185 w 2481185"/>
                  <a:gd name="connsiteY1-58" fmla="*/ 0 h 2197100"/>
                  <a:gd name="connsiteX2-59" fmla="*/ 244171 w 2481185"/>
                  <a:gd name="connsiteY2-60" fmla="*/ 381907 h 2197100"/>
                  <a:gd name="connsiteX3-61" fmla="*/ 542621 w 2481185"/>
                  <a:gd name="connsiteY3-62" fmla="*/ 2197100 h 2197100"/>
                  <a:gd name="connsiteX0-63" fmla="*/ 542621 w 2742442"/>
                  <a:gd name="connsiteY0-64" fmla="*/ 2047245 h 2047245"/>
                  <a:gd name="connsiteX1-65" fmla="*/ 2742442 w 2742442"/>
                  <a:gd name="connsiteY1-66" fmla="*/ 53345 h 2047245"/>
                  <a:gd name="connsiteX2-67" fmla="*/ 244171 w 2742442"/>
                  <a:gd name="connsiteY2-68" fmla="*/ 232052 h 2047245"/>
                  <a:gd name="connsiteX3-69" fmla="*/ 542621 w 2742442"/>
                  <a:gd name="connsiteY3-70" fmla="*/ 2047245 h 2047245"/>
                  <a:gd name="connsiteX0-71" fmla="*/ 542621 w 2742442"/>
                  <a:gd name="connsiteY0-72" fmla="*/ 2047245 h 2047245"/>
                  <a:gd name="connsiteX1-73" fmla="*/ 2742442 w 2742442"/>
                  <a:gd name="connsiteY1-74" fmla="*/ 53345 h 2047245"/>
                  <a:gd name="connsiteX2-75" fmla="*/ 244171 w 2742442"/>
                  <a:gd name="connsiteY2-76" fmla="*/ 232052 h 2047245"/>
                  <a:gd name="connsiteX3-77" fmla="*/ 542621 w 2742442"/>
                  <a:gd name="connsiteY3-78" fmla="*/ 2047245 h 2047245"/>
                  <a:gd name="connsiteX0-79" fmla="*/ 849722 w 3049543"/>
                  <a:gd name="connsiteY0-80" fmla="*/ 2087856 h 2087856"/>
                  <a:gd name="connsiteX1-81" fmla="*/ 3049543 w 3049543"/>
                  <a:gd name="connsiteY1-82" fmla="*/ 93956 h 2087856"/>
                  <a:gd name="connsiteX2-83" fmla="*/ 159386 w 3049543"/>
                  <a:gd name="connsiteY2-84" fmla="*/ 214606 h 2087856"/>
                  <a:gd name="connsiteX3-85" fmla="*/ 849722 w 3049543"/>
                  <a:gd name="connsiteY3-86" fmla="*/ 2087856 h 2087856"/>
                  <a:gd name="connsiteX0-87" fmla="*/ 849722 w 3049543"/>
                  <a:gd name="connsiteY0-88" fmla="*/ 2222476 h 2222476"/>
                  <a:gd name="connsiteX1-89" fmla="*/ 3049543 w 3049543"/>
                  <a:gd name="connsiteY1-90" fmla="*/ 228576 h 2222476"/>
                  <a:gd name="connsiteX2-91" fmla="*/ 159386 w 3049543"/>
                  <a:gd name="connsiteY2-92" fmla="*/ 349226 h 2222476"/>
                  <a:gd name="connsiteX3-93" fmla="*/ 849722 w 3049543"/>
                  <a:gd name="connsiteY3-94" fmla="*/ 2222476 h 2222476"/>
                  <a:gd name="connsiteX0-95" fmla="*/ 457570 w 3179905"/>
                  <a:gd name="connsiteY0-96" fmla="*/ 2425676 h 2425676"/>
                  <a:gd name="connsiteX1-97" fmla="*/ 3179905 w 3179905"/>
                  <a:gd name="connsiteY1-98" fmla="*/ 228576 h 2425676"/>
                  <a:gd name="connsiteX2-99" fmla="*/ 289748 w 3179905"/>
                  <a:gd name="connsiteY2-100" fmla="*/ 349226 h 2425676"/>
                  <a:gd name="connsiteX3-101" fmla="*/ 457570 w 3179905"/>
                  <a:gd name="connsiteY3-102" fmla="*/ 2425676 h 2425676"/>
                  <a:gd name="connsiteX0-103" fmla="*/ 457570 w 3179905"/>
                  <a:gd name="connsiteY0-104" fmla="*/ 2425676 h 2425676"/>
                  <a:gd name="connsiteX1-105" fmla="*/ 3179905 w 3179905"/>
                  <a:gd name="connsiteY1-106" fmla="*/ 228576 h 2425676"/>
                  <a:gd name="connsiteX2-107" fmla="*/ 289748 w 3179905"/>
                  <a:gd name="connsiteY2-108" fmla="*/ 349226 h 2425676"/>
                  <a:gd name="connsiteX3-109" fmla="*/ 457570 w 3179905"/>
                  <a:gd name="connsiteY3-110" fmla="*/ 2425676 h 2425676"/>
                  <a:gd name="connsiteX0-111" fmla="*/ 250838 w 2973173"/>
                  <a:gd name="connsiteY0-112" fmla="*/ 2324586 h 2324586"/>
                  <a:gd name="connsiteX1-113" fmla="*/ 2973173 w 2973173"/>
                  <a:gd name="connsiteY1-114" fmla="*/ 127486 h 2324586"/>
                  <a:gd name="connsiteX2-115" fmla="*/ 561988 w 2973173"/>
                  <a:gd name="connsiteY2-116" fmla="*/ 552936 h 2324586"/>
                  <a:gd name="connsiteX3-117" fmla="*/ 250838 w 2973173"/>
                  <a:gd name="connsiteY3-118" fmla="*/ 2324586 h 2324586"/>
                  <a:gd name="connsiteX0-119" fmla="*/ 250838 w 2973173"/>
                  <a:gd name="connsiteY0-120" fmla="*/ 2324586 h 2324586"/>
                  <a:gd name="connsiteX1-121" fmla="*/ 2973173 w 2973173"/>
                  <a:gd name="connsiteY1-122" fmla="*/ 127486 h 2324586"/>
                  <a:gd name="connsiteX2-123" fmla="*/ 561988 w 2973173"/>
                  <a:gd name="connsiteY2-124" fmla="*/ 552936 h 2324586"/>
                  <a:gd name="connsiteX3-125" fmla="*/ 250838 w 2973173"/>
                  <a:gd name="connsiteY3-126" fmla="*/ 2324586 h 2324586"/>
                  <a:gd name="connsiteX0-127" fmla="*/ 250838 w 2973173"/>
                  <a:gd name="connsiteY0-128" fmla="*/ 2324586 h 2324586"/>
                  <a:gd name="connsiteX1-129" fmla="*/ 2973173 w 2973173"/>
                  <a:gd name="connsiteY1-130" fmla="*/ 127486 h 2324586"/>
                  <a:gd name="connsiteX2-131" fmla="*/ 561988 w 2973173"/>
                  <a:gd name="connsiteY2-132" fmla="*/ 552936 h 2324586"/>
                  <a:gd name="connsiteX3-133" fmla="*/ 250838 w 2973173"/>
                  <a:gd name="connsiteY3-134" fmla="*/ 2324586 h 2324586"/>
                  <a:gd name="connsiteX0-135" fmla="*/ 250838 w 2973173"/>
                  <a:gd name="connsiteY0-136" fmla="*/ 2324586 h 2324586"/>
                  <a:gd name="connsiteX1-137" fmla="*/ 2973173 w 2973173"/>
                  <a:gd name="connsiteY1-138" fmla="*/ 127486 h 2324586"/>
                  <a:gd name="connsiteX2-139" fmla="*/ 561988 w 2973173"/>
                  <a:gd name="connsiteY2-140" fmla="*/ 552936 h 2324586"/>
                  <a:gd name="connsiteX3-141" fmla="*/ 250838 w 2973173"/>
                  <a:gd name="connsiteY3-142" fmla="*/ 2324586 h 2324586"/>
                  <a:gd name="connsiteX0-143" fmla="*/ 250838 w 2973173"/>
                  <a:gd name="connsiteY0-144" fmla="*/ 2324586 h 2324586"/>
                  <a:gd name="connsiteX1-145" fmla="*/ 2973173 w 2973173"/>
                  <a:gd name="connsiteY1-146" fmla="*/ 127486 h 2324586"/>
                  <a:gd name="connsiteX2-147" fmla="*/ 561988 w 2973173"/>
                  <a:gd name="connsiteY2-148" fmla="*/ 552936 h 2324586"/>
                  <a:gd name="connsiteX3-149" fmla="*/ 250838 w 2973173"/>
                  <a:gd name="connsiteY3-150" fmla="*/ 2324586 h 23245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13" y="connsiteY3-14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22" name="Группа 21"/>
          <p:cNvGrpSpPr/>
          <p:nvPr userDrawn="1"/>
        </p:nvGrpSpPr>
        <p:grpSpPr>
          <a:xfrm rot="7987570">
            <a:off x="2709199" y="6420659"/>
            <a:ext cx="307901" cy="450659"/>
            <a:chOff x="2857488" y="4883951"/>
            <a:chExt cx="571504" cy="903297"/>
          </a:xfrm>
        </p:grpSpPr>
        <p:sp>
          <p:nvSpPr>
            <p:cNvPr id="23" name="Овал 22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5" name="Прямая соединительная линия 24"/>
            <p:cNvCxnSpPr>
              <a:stCxn id="24" idx="0"/>
              <a:endCxn id="24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 userDrawn="1"/>
        </p:nvGrpSpPr>
        <p:grpSpPr>
          <a:xfrm rot="13759740">
            <a:off x="128706" y="6346842"/>
            <a:ext cx="307901" cy="450659"/>
            <a:chOff x="2857488" y="4883951"/>
            <a:chExt cx="571504" cy="903297"/>
          </a:xfrm>
        </p:grpSpPr>
        <p:sp>
          <p:nvSpPr>
            <p:cNvPr id="36" name="Овал 35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" name="Прямая соединительная линия 37"/>
            <p:cNvCxnSpPr>
              <a:stCxn id="37" idx="0"/>
              <a:endCxn id="37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 userDrawn="1"/>
        </p:nvGrpSpPr>
        <p:grpSpPr>
          <a:xfrm rot="4965394">
            <a:off x="8589021" y="104103"/>
            <a:ext cx="307901" cy="450659"/>
            <a:chOff x="2857488" y="4883951"/>
            <a:chExt cx="571504" cy="903297"/>
          </a:xfrm>
        </p:grpSpPr>
        <p:sp>
          <p:nvSpPr>
            <p:cNvPr id="49" name="Овал 48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1" name="Прямая соединительная линия 50"/>
            <p:cNvCxnSpPr>
              <a:stCxn id="50" idx="0"/>
              <a:endCxn id="50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Овал 51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-89897" y="-27384"/>
            <a:ext cx="9298389" cy="8086773"/>
            <a:chOff x="-89897" y="0"/>
            <a:chExt cx="9298389" cy="8086773"/>
          </a:xfrm>
        </p:grpSpPr>
        <p:sp>
          <p:nvSpPr>
            <p:cNvPr id="9" name="Полилиния 8"/>
            <p:cNvSpPr/>
            <p:nvPr/>
          </p:nvSpPr>
          <p:spPr>
            <a:xfrm flipV="1">
              <a:off x="-36512" y="4592248"/>
              <a:ext cx="9245004" cy="2381122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-1" fmla="*/ 0 w 9144000"/>
                <a:gd name="connsiteY0-2" fmla="*/ 1579418 h 2161309"/>
                <a:gd name="connsiteX1-3" fmla="*/ 10391 w 9144000"/>
                <a:gd name="connsiteY1-4" fmla="*/ 1194954 h 2161309"/>
                <a:gd name="connsiteX2-5" fmla="*/ 9144000 w 9144000"/>
                <a:gd name="connsiteY2-6" fmla="*/ 0 h 2161309"/>
                <a:gd name="connsiteX3-7" fmla="*/ 9133609 w 9144000"/>
                <a:gd name="connsiteY3-8" fmla="*/ 550718 h 2161309"/>
                <a:gd name="connsiteX4-9" fmla="*/ 3564082 w 9144000"/>
                <a:gd name="connsiteY4-10" fmla="*/ 2161309 h 2161309"/>
                <a:gd name="connsiteX5-11" fmla="*/ 0 w 9144000"/>
                <a:gd name="connsiteY5-12" fmla="*/ 1579418 h 2161309"/>
                <a:gd name="connsiteX0-13" fmla="*/ 0 w 9144000"/>
                <a:gd name="connsiteY0-14" fmla="*/ 1579418 h 2161845"/>
                <a:gd name="connsiteX1-15" fmla="*/ 10391 w 9144000"/>
                <a:gd name="connsiteY1-16" fmla="*/ 1194954 h 2161845"/>
                <a:gd name="connsiteX2-17" fmla="*/ 9144000 w 9144000"/>
                <a:gd name="connsiteY2-18" fmla="*/ 0 h 2161845"/>
                <a:gd name="connsiteX3-19" fmla="*/ 9133609 w 9144000"/>
                <a:gd name="connsiteY3-20" fmla="*/ 550718 h 2161845"/>
                <a:gd name="connsiteX4-21" fmla="*/ 3564082 w 9144000"/>
                <a:gd name="connsiteY4-22" fmla="*/ 2161309 h 2161845"/>
                <a:gd name="connsiteX5-23" fmla="*/ 0 w 9144000"/>
                <a:gd name="connsiteY5-24" fmla="*/ 1579418 h 2161845"/>
                <a:gd name="connsiteX0-25" fmla="*/ 0 w 9144000"/>
                <a:gd name="connsiteY0-26" fmla="*/ 1579418 h 2161845"/>
                <a:gd name="connsiteX1-27" fmla="*/ 10391 w 9144000"/>
                <a:gd name="connsiteY1-28" fmla="*/ 1194954 h 2161845"/>
                <a:gd name="connsiteX2-29" fmla="*/ 9144000 w 9144000"/>
                <a:gd name="connsiteY2-30" fmla="*/ 0 h 2161845"/>
                <a:gd name="connsiteX3-31" fmla="*/ 9133609 w 9144000"/>
                <a:gd name="connsiteY3-32" fmla="*/ 550718 h 2161845"/>
                <a:gd name="connsiteX4-33" fmla="*/ 3564082 w 9144000"/>
                <a:gd name="connsiteY4-34" fmla="*/ 2161309 h 2161845"/>
                <a:gd name="connsiteX5-35" fmla="*/ 0 w 9144000"/>
                <a:gd name="connsiteY5-36" fmla="*/ 1579418 h 2161845"/>
                <a:gd name="connsiteX0-37" fmla="*/ 0 w 9144000"/>
                <a:gd name="connsiteY0-38" fmla="*/ 1579418 h 2161845"/>
                <a:gd name="connsiteX1-39" fmla="*/ 10391 w 9144000"/>
                <a:gd name="connsiteY1-40" fmla="*/ 1194954 h 2161845"/>
                <a:gd name="connsiteX2-41" fmla="*/ 9144000 w 9144000"/>
                <a:gd name="connsiteY2-42" fmla="*/ 0 h 2161845"/>
                <a:gd name="connsiteX3-43" fmla="*/ 9133609 w 9144000"/>
                <a:gd name="connsiteY3-44" fmla="*/ 550718 h 2161845"/>
                <a:gd name="connsiteX4-45" fmla="*/ 3564082 w 9144000"/>
                <a:gd name="connsiteY4-46" fmla="*/ 2161309 h 2161845"/>
                <a:gd name="connsiteX5-47" fmla="*/ 0 w 9144000"/>
                <a:gd name="connsiteY5-48" fmla="*/ 1579418 h 2161845"/>
                <a:gd name="connsiteX0-49" fmla="*/ 0 w 9144000"/>
                <a:gd name="connsiteY0-50" fmla="*/ 1579418 h 2276079"/>
                <a:gd name="connsiteX1-51" fmla="*/ 10391 w 9144000"/>
                <a:gd name="connsiteY1-52" fmla="*/ 1194954 h 2276079"/>
                <a:gd name="connsiteX2-53" fmla="*/ 9144000 w 9144000"/>
                <a:gd name="connsiteY2-54" fmla="*/ 0 h 2276079"/>
                <a:gd name="connsiteX3-55" fmla="*/ 9133609 w 9144000"/>
                <a:gd name="connsiteY3-56" fmla="*/ 550718 h 2276079"/>
                <a:gd name="connsiteX4-57" fmla="*/ 3574473 w 9144000"/>
                <a:gd name="connsiteY4-58" fmla="*/ 2275609 h 2276079"/>
                <a:gd name="connsiteX5-59" fmla="*/ 0 w 9144000"/>
                <a:gd name="connsiteY5-60" fmla="*/ 1579418 h 2276079"/>
                <a:gd name="connsiteX0-61" fmla="*/ 0 w 9144000"/>
                <a:gd name="connsiteY0-62" fmla="*/ 1579418 h 2234538"/>
                <a:gd name="connsiteX1-63" fmla="*/ 10391 w 9144000"/>
                <a:gd name="connsiteY1-64" fmla="*/ 1194954 h 2234538"/>
                <a:gd name="connsiteX2-65" fmla="*/ 9144000 w 9144000"/>
                <a:gd name="connsiteY2-66" fmla="*/ 0 h 2234538"/>
                <a:gd name="connsiteX3-67" fmla="*/ 9133609 w 9144000"/>
                <a:gd name="connsiteY3-68" fmla="*/ 550718 h 2234538"/>
                <a:gd name="connsiteX4-69" fmla="*/ 3418609 w 9144000"/>
                <a:gd name="connsiteY4-70" fmla="*/ 2234046 h 2234538"/>
                <a:gd name="connsiteX5-71" fmla="*/ 0 w 9144000"/>
                <a:gd name="connsiteY5-72" fmla="*/ 1579418 h 22345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65100" dist="1270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42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 rot="15296644" flipV="1">
              <a:off x="2494221" y="1711164"/>
              <a:ext cx="3791491" cy="8959727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-1" fmla="*/ 1418094 w 1418094"/>
                <a:gd name="connsiteY0-2" fmla="*/ 10391 h 6889173"/>
                <a:gd name="connsiteX1-3" fmla="*/ 1324575 w 1418094"/>
                <a:gd name="connsiteY1-4" fmla="*/ 0 h 6889173"/>
                <a:gd name="connsiteX2-5" fmla="*/ 316657 w 1418094"/>
                <a:gd name="connsiteY2-6" fmla="*/ 5081155 h 6889173"/>
                <a:gd name="connsiteX3-7" fmla="*/ 929721 w 1418094"/>
                <a:gd name="connsiteY3-8" fmla="*/ 6889173 h 6889173"/>
                <a:gd name="connsiteX4-9" fmla="*/ 981675 w 1418094"/>
                <a:gd name="connsiteY4-10" fmla="*/ 6889173 h 6889173"/>
                <a:gd name="connsiteX5-11" fmla="*/ 784248 w 1418094"/>
                <a:gd name="connsiteY5-12" fmla="*/ 4073237 h 6889173"/>
                <a:gd name="connsiteX6-13" fmla="*/ 1418094 w 1418094"/>
                <a:gd name="connsiteY6-14" fmla="*/ 10391 h 6889173"/>
                <a:gd name="connsiteX0-15" fmla="*/ 1543718 w 1543718"/>
                <a:gd name="connsiteY0-16" fmla="*/ 10391 h 6889173"/>
                <a:gd name="connsiteX1-17" fmla="*/ 1450199 w 1543718"/>
                <a:gd name="connsiteY1-18" fmla="*/ 0 h 6889173"/>
                <a:gd name="connsiteX2-19" fmla="*/ 442281 w 1543718"/>
                <a:gd name="connsiteY2-20" fmla="*/ 5081155 h 6889173"/>
                <a:gd name="connsiteX3-21" fmla="*/ 1055345 w 1543718"/>
                <a:gd name="connsiteY3-22" fmla="*/ 6889173 h 6889173"/>
                <a:gd name="connsiteX4-23" fmla="*/ 1107299 w 1543718"/>
                <a:gd name="connsiteY4-24" fmla="*/ 6889173 h 6889173"/>
                <a:gd name="connsiteX5-25" fmla="*/ 909872 w 1543718"/>
                <a:gd name="connsiteY5-26" fmla="*/ 4073237 h 6889173"/>
                <a:gd name="connsiteX6-27" fmla="*/ 1543718 w 1543718"/>
                <a:gd name="connsiteY6-28" fmla="*/ 10391 h 6889173"/>
                <a:gd name="connsiteX0-29" fmla="*/ 1543718 w 1543718"/>
                <a:gd name="connsiteY0-30" fmla="*/ 10391 h 6889173"/>
                <a:gd name="connsiteX1-31" fmla="*/ 1450199 w 1543718"/>
                <a:gd name="connsiteY1-32" fmla="*/ 0 h 6889173"/>
                <a:gd name="connsiteX2-33" fmla="*/ 442281 w 1543718"/>
                <a:gd name="connsiteY2-34" fmla="*/ 5081155 h 6889173"/>
                <a:gd name="connsiteX3-35" fmla="*/ 1055345 w 1543718"/>
                <a:gd name="connsiteY3-36" fmla="*/ 6889173 h 6889173"/>
                <a:gd name="connsiteX4-37" fmla="*/ 1107299 w 1543718"/>
                <a:gd name="connsiteY4-38" fmla="*/ 6889173 h 6889173"/>
                <a:gd name="connsiteX5-39" fmla="*/ 909872 w 1543718"/>
                <a:gd name="connsiteY5-40" fmla="*/ 4073237 h 6889173"/>
                <a:gd name="connsiteX6-41" fmla="*/ 1543718 w 1543718"/>
                <a:gd name="connsiteY6-42" fmla="*/ 10391 h 6889173"/>
                <a:gd name="connsiteX0-43" fmla="*/ 1543718 w 1543718"/>
                <a:gd name="connsiteY0-44" fmla="*/ 10391 h 6889173"/>
                <a:gd name="connsiteX1-45" fmla="*/ 1450199 w 1543718"/>
                <a:gd name="connsiteY1-46" fmla="*/ 0 h 6889173"/>
                <a:gd name="connsiteX2-47" fmla="*/ 442281 w 1543718"/>
                <a:gd name="connsiteY2-48" fmla="*/ 5081155 h 6889173"/>
                <a:gd name="connsiteX3-49" fmla="*/ 1055345 w 1543718"/>
                <a:gd name="connsiteY3-50" fmla="*/ 6889173 h 6889173"/>
                <a:gd name="connsiteX4-51" fmla="*/ 1107299 w 1543718"/>
                <a:gd name="connsiteY4-52" fmla="*/ 6889173 h 6889173"/>
                <a:gd name="connsiteX5-53" fmla="*/ 909872 w 1543718"/>
                <a:gd name="connsiteY5-54" fmla="*/ 4073237 h 6889173"/>
                <a:gd name="connsiteX6-55" fmla="*/ 1543718 w 1543718"/>
                <a:gd name="connsiteY6-56" fmla="*/ 10391 h 6889173"/>
                <a:gd name="connsiteX0-57" fmla="*/ 1543718 w 1543718"/>
                <a:gd name="connsiteY0-58" fmla="*/ 10391 h 6889173"/>
                <a:gd name="connsiteX1-59" fmla="*/ 1450199 w 1543718"/>
                <a:gd name="connsiteY1-60" fmla="*/ 0 h 6889173"/>
                <a:gd name="connsiteX2-61" fmla="*/ 442281 w 1543718"/>
                <a:gd name="connsiteY2-62" fmla="*/ 5081155 h 6889173"/>
                <a:gd name="connsiteX3-63" fmla="*/ 1055345 w 1543718"/>
                <a:gd name="connsiteY3-64" fmla="*/ 6889173 h 6889173"/>
                <a:gd name="connsiteX4-65" fmla="*/ 1107299 w 1543718"/>
                <a:gd name="connsiteY4-66" fmla="*/ 6889173 h 6889173"/>
                <a:gd name="connsiteX5-67" fmla="*/ 909872 w 1543718"/>
                <a:gd name="connsiteY5-68" fmla="*/ 4073237 h 6889173"/>
                <a:gd name="connsiteX6-69" fmla="*/ 1543718 w 1543718"/>
                <a:gd name="connsiteY6-70" fmla="*/ 10391 h 6889173"/>
                <a:gd name="connsiteX0-71" fmla="*/ 1543718 w 1543718"/>
                <a:gd name="connsiteY0-72" fmla="*/ 10391 h 6889173"/>
                <a:gd name="connsiteX1-73" fmla="*/ 1450199 w 1543718"/>
                <a:gd name="connsiteY1-74" fmla="*/ 0 h 6889173"/>
                <a:gd name="connsiteX2-75" fmla="*/ 442281 w 1543718"/>
                <a:gd name="connsiteY2-76" fmla="*/ 5081155 h 6889173"/>
                <a:gd name="connsiteX3-77" fmla="*/ 1055345 w 1543718"/>
                <a:gd name="connsiteY3-78" fmla="*/ 6889173 h 6889173"/>
                <a:gd name="connsiteX4-79" fmla="*/ 1107299 w 1543718"/>
                <a:gd name="connsiteY4-80" fmla="*/ 6889173 h 6889173"/>
                <a:gd name="connsiteX5-81" fmla="*/ 909872 w 1543718"/>
                <a:gd name="connsiteY5-82" fmla="*/ 4073237 h 6889173"/>
                <a:gd name="connsiteX6-83" fmla="*/ 1543718 w 1543718"/>
                <a:gd name="connsiteY6-84" fmla="*/ 10391 h 6889173"/>
                <a:gd name="connsiteX0-85" fmla="*/ 1543718 w 1543718"/>
                <a:gd name="connsiteY0-86" fmla="*/ 10391 h 6889173"/>
                <a:gd name="connsiteX1-87" fmla="*/ 1450199 w 1543718"/>
                <a:gd name="connsiteY1-88" fmla="*/ 0 h 6889173"/>
                <a:gd name="connsiteX2-89" fmla="*/ 442281 w 1543718"/>
                <a:gd name="connsiteY2-90" fmla="*/ 5081155 h 6889173"/>
                <a:gd name="connsiteX3-91" fmla="*/ 1055345 w 1543718"/>
                <a:gd name="connsiteY3-92" fmla="*/ 6889173 h 6889173"/>
                <a:gd name="connsiteX4-93" fmla="*/ 1107299 w 1543718"/>
                <a:gd name="connsiteY4-94" fmla="*/ 6889173 h 6889173"/>
                <a:gd name="connsiteX5-95" fmla="*/ 909872 w 1543718"/>
                <a:gd name="connsiteY5-96" fmla="*/ 4073237 h 6889173"/>
                <a:gd name="connsiteX6-97" fmla="*/ 1543718 w 1543718"/>
                <a:gd name="connsiteY6-98" fmla="*/ 10391 h 6889173"/>
                <a:gd name="connsiteX0-99" fmla="*/ 1543718 w 1543718"/>
                <a:gd name="connsiteY0-100" fmla="*/ 10391 h 6889173"/>
                <a:gd name="connsiteX1-101" fmla="*/ 1450199 w 1543718"/>
                <a:gd name="connsiteY1-102" fmla="*/ 0 h 6889173"/>
                <a:gd name="connsiteX2-103" fmla="*/ 442281 w 1543718"/>
                <a:gd name="connsiteY2-104" fmla="*/ 5081155 h 6889173"/>
                <a:gd name="connsiteX3-105" fmla="*/ 1055345 w 1543718"/>
                <a:gd name="connsiteY3-106" fmla="*/ 6889173 h 6889173"/>
                <a:gd name="connsiteX4-107" fmla="*/ 1107299 w 1543718"/>
                <a:gd name="connsiteY4-108" fmla="*/ 6889173 h 6889173"/>
                <a:gd name="connsiteX5-109" fmla="*/ 909872 w 1543718"/>
                <a:gd name="connsiteY5-110" fmla="*/ 4073237 h 6889173"/>
                <a:gd name="connsiteX6-111" fmla="*/ 1543718 w 1543718"/>
                <a:gd name="connsiteY6-112" fmla="*/ 10391 h 6889173"/>
                <a:gd name="connsiteX0-113" fmla="*/ 1543718 w 1668296"/>
                <a:gd name="connsiteY0-114" fmla="*/ 10391 h 6889173"/>
                <a:gd name="connsiteX1-115" fmla="*/ 1450199 w 1668296"/>
                <a:gd name="connsiteY1-116" fmla="*/ 0 h 6889173"/>
                <a:gd name="connsiteX2-117" fmla="*/ 442281 w 1668296"/>
                <a:gd name="connsiteY2-118" fmla="*/ 5081155 h 6889173"/>
                <a:gd name="connsiteX3-119" fmla="*/ 1055345 w 1668296"/>
                <a:gd name="connsiteY3-120" fmla="*/ 6889173 h 6889173"/>
                <a:gd name="connsiteX4-121" fmla="*/ 1107299 w 1668296"/>
                <a:gd name="connsiteY4-122" fmla="*/ 6889173 h 6889173"/>
                <a:gd name="connsiteX5-123" fmla="*/ 909872 w 1668296"/>
                <a:gd name="connsiteY5-124" fmla="*/ 4073237 h 6889173"/>
                <a:gd name="connsiteX6-125" fmla="*/ 1543718 w 1668296"/>
                <a:gd name="connsiteY6-126" fmla="*/ 10391 h 6889173"/>
                <a:gd name="connsiteX0-127" fmla="*/ 1543718 w 1668296"/>
                <a:gd name="connsiteY0-128" fmla="*/ 10391 h 6889173"/>
                <a:gd name="connsiteX1-129" fmla="*/ 1450199 w 1668296"/>
                <a:gd name="connsiteY1-130" fmla="*/ 0 h 6889173"/>
                <a:gd name="connsiteX2-131" fmla="*/ 442281 w 1668296"/>
                <a:gd name="connsiteY2-132" fmla="*/ 5081155 h 6889173"/>
                <a:gd name="connsiteX3-133" fmla="*/ 1055345 w 1668296"/>
                <a:gd name="connsiteY3-134" fmla="*/ 6889173 h 6889173"/>
                <a:gd name="connsiteX4-135" fmla="*/ 1107299 w 1668296"/>
                <a:gd name="connsiteY4-136" fmla="*/ 6889173 h 6889173"/>
                <a:gd name="connsiteX5-137" fmla="*/ 909872 w 1668296"/>
                <a:gd name="connsiteY5-138" fmla="*/ 4073237 h 6889173"/>
                <a:gd name="connsiteX6-139" fmla="*/ 1543718 w 1668296"/>
                <a:gd name="connsiteY6-140" fmla="*/ 10391 h 6889173"/>
                <a:gd name="connsiteX0-141" fmla="*/ 1543718 w 1668296"/>
                <a:gd name="connsiteY0-142" fmla="*/ 10391 h 6889173"/>
                <a:gd name="connsiteX1-143" fmla="*/ 1450199 w 1668296"/>
                <a:gd name="connsiteY1-144" fmla="*/ 0 h 6889173"/>
                <a:gd name="connsiteX2-145" fmla="*/ 442281 w 1668296"/>
                <a:gd name="connsiteY2-146" fmla="*/ 5081155 h 6889173"/>
                <a:gd name="connsiteX3-147" fmla="*/ 1055345 w 1668296"/>
                <a:gd name="connsiteY3-148" fmla="*/ 6889173 h 6889173"/>
                <a:gd name="connsiteX4-149" fmla="*/ 1107299 w 1668296"/>
                <a:gd name="connsiteY4-150" fmla="*/ 6889173 h 6889173"/>
                <a:gd name="connsiteX5-151" fmla="*/ 909872 w 1668296"/>
                <a:gd name="connsiteY5-152" fmla="*/ 4073237 h 6889173"/>
                <a:gd name="connsiteX6-153" fmla="*/ 1543718 w 1668296"/>
                <a:gd name="connsiteY6-154" fmla="*/ 10391 h 6889173"/>
                <a:gd name="connsiteX0-155" fmla="*/ 3526525 w 3651103"/>
                <a:gd name="connsiteY0-156" fmla="*/ 415545 h 7294327"/>
                <a:gd name="connsiteX1-157" fmla="*/ 317711 w 3651103"/>
                <a:gd name="connsiteY1-158" fmla="*/ 0 h 7294327"/>
                <a:gd name="connsiteX2-159" fmla="*/ 2425088 w 3651103"/>
                <a:gd name="connsiteY2-160" fmla="*/ 5486309 h 7294327"/>
                <a:gd name="connsiteX3-161" fmla="*/ 3038152 w 3651103"/>
                <a:gd name="connsiteY3-162" fmla="*/ 7294327 h 7294327"/>
                <a:gd name="connsiteX4-163" fmla="*/ 3090106 w 3651103"/>
                <a:gd name="connsiteY4-164" fmla="*/ 7294327 h 7294327"/>
                <a:gd name="connsiteX5-165" fmla="*/ 2892679 w 3651103"/>
                <a:gd name="connsiteY5-166" fmla="*/ 4478391 h 7294327"/>
                <a:gd name="connsiteX6-167" fmla="*/ 3526525 w 3651103"/>
                <a:gd name="connsiteY6-168" fmla="*/ 415545 h 7294327"/>
                <a:gd name="connsiteX0-169" fmla="*/ 445914 w 3651103"/>
                <a:gd name="connsiteY0-170" fmla="*/ 0 h 7347603"/>
                <a:gd name="connsiteX1-171" fmla="*/ 317711 w 3651103"/>
                <a:gd name="connsiteY1-172" fmla="*/ 53276 h 7347603"/>
                <a:gd name="connsiteX2-173" fmla="*/ 2425088 w 3651103"/>
                <a:gd name="connsiteY2-174" fmla="*/ 5539585 h 7347603"/>
                <a:gd name="connsiteX3-175" fmla="*/ 3038152 w 3651103"/>
                <a:gd name="connsiteY3-176" fmla="*/ 7347603 h 7347603"/>
                <a:gd name="connsiteX4-177" fmla="*/ 3090106 w 3651103"/>
                <a:gd name="connsiteY4-178" fmla="*/ 7347603 h 7347603"/>
                <a:gd name="connsiteX5-179" fmla="*/ 2892679 w 3651103"/>
                <a:gd name="connsiteY5-180" fmla="*/ 4531667 h 7347603"/>
                <a:gd name="connsiteX6-181" fmla="*/ 445914 w 3651103"/>
                <a:gd name="connsiteY6-182" fmla="*/ 0 h 7347603"/>
                <a:gd name="connsiteX0-183" fmla="*/ 445914 w 3651103"/>
                <a:gd name="connsiteY0-184" fmla="*/ 0 h 8896913"/>
                <a:gd name="connsiteX1-185" fmla="*/ 317711 w 3651103"/>
                <a:gd name="connsiteY1-186" fmla="*/ 53276 h 8896913"/>
                <a:gd name="connsiteX2-187" fmla="*/ 2425088 w 3651103"/>
                <a:gd name="connsiteY2-188" fmla="*/ 5539585 h 8896913"/>
                <a:gd name="connsiteX3-189" fmla="*/ 2546947 w 3651103"/>
                <a:gd name="connsiteY3-190" fmla="*/ 8896913 h 8896913"/>
                <a:gd name="connsiteX4-191" fmla="*/ 3090106 w 3651103"/>
                <a:gd name="connsiteY4-192" fmla="*/ 7347603 h 8896913"/>
                <a:gd name="connsiteX5-193" fmla="*/ 2892679 w 3651103"/>
                <a:gd name="connsiteY5-194" fmla="*/ 4531667 h 8896913"/>
                <a:gd name="connsiteX6-195" fmla="*/ 445914 w 3651103"/>
                <a:gd name="connsiteY6-196" fmla="*/ 0 h 8896913"/>
                <a:gd name="connsiteX0-197" fmla="*/ 445914 w 4168321"/>
                <a:gd name="connsiteY0-198" fmla="*/ 0 h 8896913"/>
                <a:gd name="connsiteX1-199" fmla="*/ 317711 w 4168321"/>
                <a:gd name="connsiteY1-200" fmla="*/ 53276 h 8896913"/>
                <a:gd name="connsiteX2-201" fmla="*/ 2425088 w 4168321"/>
                <a:gd name="connsiteY2-202" fmla="*/ 5539585 h 8896913"/>
                <a:gd name="connsiteX3-203" fmla="*/ 2546947 w 4168321"/>
                <a:gd name="connsiteY3-204" fmla="*/ 8896913 h 8896913"/>
                <a:gd name="connsiteX4-205" fmla="*/ 3853382 w 4168321"/>
                <a:gd name="connsiteY4-206" fmla="*/ 8507821 h 8896913"/>
                <a:gd name="connsiteX5-207" fmla="*/ 2892679 w 4168321"/>
                <a:gd name="connsiteY5-208" fmla="*/ 4531667 h 8896913"/>
                <a:gd name="connsiteX6-209" fmla="*/ 445914 w 4168321"/>
                <a:gd name="connsiteY6-210" fmla="*/ 0 h 8896913"/>
                <a:gd name="connsiteX0-211" fmla="*/ 509951 w 4232358"/>
                <a:gd name="connsiteY0-212" fmla="*/ 0 h 8896913"/>
                <a:gd name="connsiteX1-213" fmla="*/ 381748 w 4232358"/>
                <a:gd name="connsiteY1-214" fmla="*/ 53276 h 8896913"/>
                <a:gd name="connsiteX2-215" fmla="*/ 1946105 w 4232358"/>
                <a:gd name="connsiteY2-216" fmla="*/ 5285145 h 8896913"/>
                <a:gd name="connsiteX3-217" fmla="*/ 2610984 w 4232358"/>
                <a:gd name="connsiteY3-218" fmla="*/ 8896913 h 8896913"/>
                <a:gd name="connsiteX4-219" fmla="*/ 3917419 w 4232358"/>
                <a:gd name="connsiteY4-220" fmla="*/ 8507821 h 8896913"/>
                <a:gd name="connsiteX5-221" fmla="*/ 2956716 w 4232358"/>
                <a:gd name="connsiteY5-222" fmla="*/ 4531667 h 8896913"/>
                <a:gd name="connsiteX6-223" fmla="*/ 509951 w 4232358"/>
                <a:gd name="connsiteY6-224" fmla="*/ 0 h 8896913"/>
                <a:gd name="connsiteX0-225" fmla="*/ 192745 w 3915152"/>
                <a:gd name="connsiteY0-226" fmla="*/ 0 h 8896913"/>
                <a:gd name="connsiteX1-227" fmla="*/ 64542 w 3915152"/>
                <a:gd name="connsiteY1-228" fmla="*/ 53276 h 8896913"/>
                <a:gd name="connsiteX2-229" fmla="*/ 2293778 w 3915152"/>
                <a:gd name="connsiteY2-230" fmla="*/ 8896913 h 8896913"/>
                <a:gd name="connsiteX3-231" fmla="*/ 3600213 w 3915152"/>
                <a:gd name="connsiteY3-232" fmla="*/ 8507821 h 8896913"/>
                <a:gd name="connsiteX4-233" fmla="*/ 2639510 w 3915152"/>
                <a:gd name="connsiteY4-234" fmla="*/ 4531667 h 8896913"/>
                <a:gd name="connsiteX5-235" fmla="*/ 192745 w 3915152"/>
                <a:gd name="connsiteY5-236" fmla="*/ 0 h 8896913"/>
                <a:gd name="connsiteX0-237" fmla="*/ 128203 w 3850610"/>
                <a:gd name="connsiteY0-238" fmla="*/ 0 h 8896913"/>
                <a:gd name="connsiteX1-239" fmla="*/ 0 w 3850610"/>
                <a:gd name="connsiteY1-240" fmla="*/ 53276 h 8896913"/>
                <a:gd name="connsiteX2-241" fmla="*/ 2229236 w 3850610"/>
                <a:gd name="connsiteY2-242" fmla="*/ 8896913 h 8896913"/>
                <a:gd name="connsiteX3-243" fmla="*/ 3535671 w 3850610"/>
                <a:gd name="connsiteY3-244" fmla="*/ 8507821 h 8896913"/>
                <a:gd name="connsiteX4-245" fmla="*/ 2574968 w 3850610"/>
                <a:gd name="connsiteY4-246" fmla="*/ 4531667 h 8896913"/>
                <a:gd name="connsiteX5-247" fmla="*/ 128203 w 3850610"/>
                <a:gd name="connsiteY5-248" fmla="*/ 0 h 8896913"/>
                <a:gd name="connsiteX0-249" fmla="*/ 128203 w 3862195"/>
                <a:gd name="connsiteY0-250" fmla="*/ 0 h 8896913"/>
                <a:gd name="connsiteX1-251" fmla="*/ 0 w 3862195"/>
                <a:gd name="connsiteY1-252" fmla="*/ 53276 h 8896913"/>
                <a:gd name="connsiteX2-253" fmla="*/ 2229236 w 3862195"/>
                <a:gd name="connsiteY2-254" fmla="*/ 8896913 h 8896913"/>
                <a:gd name="connsiteX3-255" fmla="*/ 3535671 w 3862195"/>
                <a:gd name="connsiteY3-256" fmla="*/ 8507821 h 8896913"/>
                <a:gd name="connsiteX4-257" fmla="*/ 2629859 w 3862195"/>
                <a:gd name="connsiteY4-258" fmla="*/ 3827397 h 8896913"/>
                <a:gd name="connsiteX5-259" fmla="*/ 128203 w 3862195"/>
                <a:gd name="connsiteY5-260" fmla="*/ 0 h 8896913"/>
                <a:gd name="connsiteX0-261" fmla="*/ 128203 w 3862195"/>
                <a:gd name="connsiteY0-262" fmla="*/ 0 h 8896913"/>
                <a:gd name="connsiteX1-263" fmla="*/ 0 w 3862195"/>
                <a:gd name="connsiteY1-264" fmla="*/ 53276 h 8896913"/>
                <a:gd name="connsiteX2-265" fmla="*/ 2229236 w 3862195"/>
                <a:gd name="connsiteY2-266" fmla="*/ 8896913 h 8896913"/>
                <a:gd name="connsiteX3-267" fmla="*/ 3535671 w 3862195"/>
                <a:gd name="connsiteY3-268" fmla="*/ 8507821 h 8896913"/>
                <a:gd name="connsiteX4-269" fmla="*/ 2629859 w 3862195"/>
                <a:gd name="connsiteY4-270" fmla="*/ 3827397 h 8896913"/>
                <a:gd name="connsiteX5-271" fmla="*/ 128203 w 3862195"/>
                <a:gd name="connsiteY5-272" fmla="*/ 0 h 8896913"/>
                <a:gd name="connsiteX0-273" fmla="*/ 128203 w 3862195"/>
                <a:gd name="connsiteY0-274" fmla="*/ 0 h 8896913"/>
                <a:gd name="connsiteX1-275" fmla="*/ 0 w 3862195"/>
                <a:gd name="connsiteY1-276" fmla="*/ 53276 h 8896913"/>
                <a:gd name="connsiteX2-277" fmla="*/ 2229236 w 3862195"/>
                <a:gd name="connsiteY2-278" fmla="*/ 8896913 h 8896913"/>
                <a:gd name="connsiteX3-279" fmla="*/ 3535671 w 3862195"/>
                <a:gd name="connsiteY3-280" fmla="*/ 8507821 h 8896913"/>
                <a:gd name="connsiteX4-281" fmla="*/ 2629859 w 3862195"/>
                <a:gd name="connsiteY4-282" fmla="*/ 3827397 h 8896913"/>
                <a:gd name="connsiteX5-283" fmla="*/ 128203 w 3862195"/>
                <a:gd name="connsiteY5-284" fmla="*/ 0 h 8896913"/>
                <a:gd name="connsiteX0-285" fmla="*/ 128203 w 3535671"/>
                <a:gd name="connsiteY0-286" fmla="*/ 0 h 8896913"/>
                <a:gd name="connsiteX1-287" fmla="*/ 0 w 3535671"/>
                <a:gd name="connsiteY1-288" fmla="*/ 53276 h 8896913"/>
                <a:gd name="connsiteX2-289" fmla="*/ 2229236 w 3535671"/>
                <a:gd name="connsiteY2-290" fmla="*/ 8896913 h 8896913"/>
                <a:gd name="connsiteX3-291" fmla="*/ 3535671 w 3535671"/>
                <a:gd name="connsiteY3-292" fmla="*/ 8507821 h 8896913"/>
                <a:gd name="connsiteX4-293" fmla="*/ 2629859 w 3535671"/>
                <a:gd name="connsiteY4-294" fmla="*/ 3827397 h 8896913"/>
                <a:gd name="connsiteX5-295" fmla="*/ 128203 w 3535671"/>
                <a:gd name="connsiteY5-296" fmla="*/ 0 h 8896913"/>
                <a:gd name="connsiteX0-297" fmla="*/ 128203 w 3535671"/>
                <a:gd name="connsiteY0-298" fmla="*/ 0 h 8896913"/>
                <a:gd name="connsiteX1-299" fmla="*/ 0 w 3535671"/>
                <a:gd name="connsiteY1-300" fmla="*/ 53276 h 8896913"/>
                <a:gd name="connsiteX2-301" fmla="*/ 2229236 w 3535671"/>
                <a:gd name="connsiteY2-302" fmla="*/ 8896913 h 8896913"/>
                <a:gd name="connsiteX3-303" fmla="*/ 3535671 w 3535671"/>
                <a:gd name="connsiteY3-304" fmla="*/ 8507821 h 8896913"/>
                <a:gd name="connsiteX4-305" fmla="*/ 2629859 w 3535671"/>
                <a:gd name="connsiteY4-306" fmla="*/ 3827397 h 8896913"/>
                <a:gd name="connsiteX5-307" fmla="*/ 128203 w 3535671"/>
                <a:gd name="connsiteY5-308" fmla="*/ 0 h 8896913"/>
                <a:gd name="connsiteX0-309" fmla="*/ 128203 w 3535671"/>
                <a:gd name="connsiteY0-310" fmla="*/ 0 h 8896913"/>
                <a:gd name="connsiteX1-311" fmla="*/ 0 w 3535671"/>
                <a:gd name="connsiteY1-312" fmla="*/ 53276 h 8896913"/>
                <a:gd name="connsiteX2-313" fmla="*/ 2229236 w 3535671"/>
                <a:gd name="connsiteY2-314" fmla="*/ 8896913 h 8896913"/>
                <a:gd name="connsiteX3-315" fmla="*/ 3535671 w 3535671"/>
                <a:gd name="connsiteY3-316" fmla="*/ 8507821 h 8896913"/>
                <a:gd name="connsiteX4-317" fmla="*/ 2629859 w 3535671"/>
                <a:gd name="connsiteY4-318" fmla="*/ 3827397 h 8896913"/>
                <a:gd name="connsiteX5-319" fmla="*/ 128203 w 3535671"/>
                <a:gd name="connsiteY5-320" fmla="*/ 0 h 8896913"/>
                <a:gd name="connsiteX0-321" fmla="*/ 164332 w 3571800"/>
                <a:gd name="connsiteY0-322" fmla="*/ 0 h 8896913"/>
                <a:gd name="connsiteX1-323" fmla="*/ 0 w 3571800"/>
                <a:gd name="connsiteY1-324" fmla="*/ 31271 h 8896913"/>
                <a:gd name="connsiteX2-325" fmla="*/ 2265365 w 3571800"/>
                <a:gd name="connsiteY2-326" fmla="*/ 8896913 h 8896913"/>
                <a:gd name="connsiteX3-327" fmla="*/ 3571800 w 3571800"/>
                <a:gd name="connsiteY3-328" fmla="*/ 8507821 h 8896913"/>
                <a:gd name="connsiteX4-329" fmla="*/ 2665988 w 3571800"/>
                <a:gd name="connsiteY4-330" fmla="*/ 3827397 h 8896913"/>
                <a:gd name="connsiteX5-331" fmla="*/ 164332 w 3571800"/>
                <a:gd name="connsiteY5-332" fmla="*/ 0 h 88969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72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10"/>
            <p:cNvGrpSpPr/>
            <p:nvPr/>
          </p:nvGrpSpPr>
          <p:grpSpPr>
            <a:xfrm flipH="1">
              <a:off x="5256810" y="2236468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5" name="Группа 14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20" name="Полилиния 19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1" name="Полилиния 20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  <a:gd name="connsiteX0-111" fmla="*/ 250838 w 2973173"/>
                    <a:gd name="connsiteY0-112" fmla="*/ 2324586 h 2324586"/>
                    <a:gd name="connsiteX1-113" fmla="*/ 2973173 w 2973173"/>
                    <a:gd name="connsiteY1-114" fmla="*/ 127486 h 2324586"/>
                    <a:gd name="connsiteX2-115" fmla="*/ 561988 w 2973173"/>
                    <a:gd name="connsiteY2-116" fmla="*/ 552936 h 2324586"/>
                    <a:gd name="connsiteX3-117" fmla="*/ 250838 w 2973173"/>
                    <a:gd name="connsiteY3-118" fmla="*/ 2324586 h 2324586"/>
                    <a:gd name="connsiteX0-119" fmla="*/ 250838 w 2973173"/>
                    <a:gd name="connsiteY0-120" fmla="*/ 2324586 h 2324586"/>
                    <a:gd name="connsiteX1-121" fmla="*/ 2973173 w 2973173"/>
                    <a:gd name="connsiteY1-122" fmla="*/ 127486 h 2324586"/>
                    <a:gd name="connsiteX2-123" fmla="*/ 561988 w 2973173"/>
                    <a:gd name="connsiteY2-124" fmla="*/ 552936 h 2324586"/>
                    <a:gd name="connsiteX3-125" fmla="*/ 250838 w 2973173"/>
                    <a:gd name="connsiteY3-126" fmla="*/ 2324586 h 2324586"/>
                    <a:gd name="connsiteX0-127" fmla="*/ 250838 w 2973173"/>
                    <a:gd name="connsiteY0-128" fmla="*/ 2324586 h 2324586"/>
                    <a:gd name="connsiteX1-129" fmla="*/ 2973173 w 2973173"/>
                    <a:gd name="connsiteY1-130" fmla="*/ 127486 h 2324586"/>
                    <a:gd name="connsiteX2-131" fmla="*/ 561988 w 2973173"/>
                    <a:gd name="connsiteY2-132" fmla="*/ 552936 h 2324586"/>
                    <a:gd name="connsiteX3-133" fmla="*/ 250838 w 2973173"/>
                    <a:gd name="connsiteY3-134" fmla="*/ 2324586 h 2324586"/>
                    <a:gd name="connsiteX0-135" fmla="*/ 250838 w 2973173"/>
                    <a:gd name="connsiteY0-136" fmla="*/ 2324586 h 2324586"/>
                    <a:gd name="connsiteX1-137" fmla="*/ 2973173 w 2973173"/>
                    <a:gd name="connsiteY1-138" fmla="*/ 127486 h 2324586"/>
                    <a:gd name="connsiteX2-139" fmla="*/ 561988 w 2973173"/>
                    <a:gd name="connsiteY2-140" fmla="*/ 552936 h 2324586"/>
                    <a:gd name="connsiteX3-141" fmla="*/ 250838 w 2973173"/>
                    <a:gd name="connsiteY3-142" fmla="*/ 2324586 h 232458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8" name="Полилиния 17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-1" fmla="*/ 0 w 1009650"/>
                    <a:gd name="connsiteY0-2" fmla="*/ 857250 h 857250"/>
                    <a:gd name="connsiteX1-3" fmla="*/ 1009650 w 1009650"/>
                    <a:gd name="connsiteY1-4" fmla="*/ 285750 h 857250"/>
                    <a:gd name="connsiteX2-5" fmla="*/ 209550 w 1009650"/>
                    <a:gd name="connsiteY2-6" fmla="*/ 0 h 857250"/>
                    <a:gd name="connsiteX3" fmla="*/ 0 w 1009650"/>
                    <a:gd name="connsiteY3" fmla="*/ 857250 h 857250"/>
                    <a:gd name="connsiteX0-7" fmla="*/ 195726 w 1205376"/>
                    <a:gd name="connsiteY0-8" fmla="*/ 857250 h 857250"/>
                    <a:gd name="connsiteX1-9" fmla="*/ 1205376 w 1205376"/>
                    <a:gd name="connsiteY1-10" fmla="*/ 285750 h 857250"/>
                    <a:gd name="connsiteX2-11" fmla="*/ 405276 w 1205376"/>
                    <a:gd name="connsiteY2-12" fmla="*/ 0 h 857250"/>
                    <a:gd name="connsiteX3-13" fmla="*/ 195726 w 1205376"/>
                    <a:gd name="connsiteY3-14" fmla="*/ 857250 h 857250"/>
                    <a:gd name="connsiteX0-15" fmla="*/ 195726 w 1205376"/>
                    <a:gd name="connsiteY0-16" fmla="*/ 857250 h 857250"/>
                    <a:gd name="connsiteX1-17" fmla="*/ 1205376 w 1205376"/>
                    <a:gd name="connsiteY1-18" fmla="*/ 285750 h 857250"/>
                    <a:gd name="connsiteX2-19" fmla="*/ 405276 w 1205376"/>
                    <a:gd name="connsiteY2-20" fmla="*/ 0 h 857250"/>
                    <a:gd name="connsiteX3-21" fmla="*/ 195726 w 1205376"/>
                    <a:gd name="connsiteY3-22" fmla="*/ 857250 h 857250"/>
                    <a:gd name="connsiteX0-23" fmla="*/ 258839 w 1268489"/>
                    <a:gd name="connsiteY0-24" fmla="*/ 870320 h 870320"/>
                    <a:gd name="connsiteX1-25" fmla="*/ 1268489 w 1268489"/>
                    <a:gd name="connsiteY1-26" fmla="*/ 298820 h 870320"/>
                    <a:gd name="connsiteX2-27" fmla="*/ 468389 w 1268489"/>
                    <a:gd name="connsiteY2-28" fmla="*/ 13070 h 870320"/>
                    <a:gd name="connsiteX3-29" fmla="*/ 258839 w 1268489"/>
                    <a:gd name="connsiteY3-30" fmla="*/ 870320 h 870320"/>
                    <a:gd name="connsiteX0-31" fmla="*/ 258839 w 2197403"/>
                    <a:gd name="connsiteY0-32" fmla="*/ 2197100 h 2197100"/>
                    <a:gd name="connsiteX1-33" fmla="*/ 2197403 w 2197403"/>
                    <a:gd name="connsiteY1-34" fmla="*/ 0 h 2197100"/>
                    <a:gd name="connsiteX2-35" fmla="*/ 468389 w 2197403"/>
                    <a:gd name="connsiteY2-36" fmla="*/ 1339850 h 2197100"/>
                    <a:gd name="connsiteX3-37" fmla="*/ 258839 w 2197403"/>
                    <a:gd name="connsiteY3-38" fmla="*/ 2197100 h 2197100"/>
                    <a:gd name="connsiteX0-39" fmla="*/ 504279 w 2442843"/>
                    <a:gd name="connsiteY0-40" fmla="*/ 2197100 h 2197100"/>
                    <a:gd name="connsiteX1-41" fmla="*/ 2442843 w 2442843"/>
                    <a:gd name="connsiteY1-42" fmla="*/ 0 h 2197100"/>
                    <a:gd name="connsiteX2-43" fmla="*/ 205829 w 2442843"/>
                    <a:gd name="connsiteY2-44" fmla="*/ 381907 h 2197100"/>
                    <a:gd name="connsiteX3-45" fmla="*/ 504279 w 2442843"/>
                    <a:gd name="connsiteY3-46" fmla="*/ 2197100 h 2197100"/>
                    <a:gd name="connsiteX0-47" fmla="*/ 504279 w 2442843"/>
                    <a:gd name="connsiteY0-48" fmla="*/ 2197100 h 2197100"/>
                    <a:gd name="connsiteX1-49" fmla="*/ 2442843 w 2442843"/>
                    <a:gd name="connsiteY1-50" fmla="*/ 0 h 2197100"/>
                    <a:gd name="connsiteX2-51" fmla="*/ 205829 w 2442843"/>
                    <a:gd name="connsiteY2-52" fmla="*/ 381907 h 2197100"/>
                    <a:gd name="connsiteX3-53" fmla="*/ 504279 w 2442843"/>
                    <a:gd name="connsiteY3-54" fmla="*/ 2197100 h 2197100"/>
                    <a:gd name="connsiteX0-55" fmla="*/ 542621 w 2481185"/>
                    <a:gd name="connsiteY0-56" fmla="*/ 2197100 h 2197100"/>
                    <a:gd name="connsiteX1-57" fmla="*/ 2481185 w 2481185"/>
                    <a:gd name="connsiteY1-58" fmla="*/ 0 h 2197100"/>
                    <a:gd name="connsiteX2-59" fmla="*/ 244171 w 2481185"/>
                    <a:gd name="connsiteY2-60" fmla="*/ 381907 h 2197100"/>
                    <a:gd name="connsiteX3-61" fmla="*/ 542621 w 2481185"/>
                    <a:gd name="connsiteY3-62" fmla="*/ 2197100 h 2197100"/>
                    <a:gd name="connsiteX0-63" fmla="*/ 542621 w 2742442"/>
                    <a:gd name="connsiteY0-64" fmla="*/ 2047245 h 2047245"/>
                    <a:gd name="connsiteX1-65" fmla="*/ 2742442 w 2742442"/>
                    <a:gd name="connsiteY1-66" fmla="*/ 53345 h 2047245"/>
                    <a:gd name="connsiteX2-67" fmla="*/ 244171 w 2742442"/>
                    <a:gd name="connsiteY2-68" fmla="*/ 232052 h 2047245"/>
                    <a:gd name="connsiteX3-69" fmla="*/ 542621 w 2742442"/>
                    <a:gd name="connsiteY3-70" fmla="*/ 2047245 h 2047245"/>
                    <a:gd name="connsiteX0-71" fmla="*/ 542621 w 2742442"/>
                    <a:gd name="connsiteY0-72" fmla="*/ 2047245 h 2047245"/>
                    <a:gd name="connsiteX1-73" fmla="*/ 2742442 w 2742442"/>
                    <a:gd name="connsiteY1-74" fmla="*/ 53345 h 2047245"/>
                    <a:gd name="connsiteX2-75" fmla="*/ 244171 w 2742442"/>
                    <a:gd name="connsiteY2-76" fmla="*/ 232052 h 2047245"/>
                    <a:gd name="connsiteX3-77" fmla="*/ 542621 w 2742442"/>
                    <a:gd name="connsiteY3-78" fmla="*/ 2047245 h 2047245"/>
                    <a:gd name="connsiteX0-79" fmla="*/ 849722 w 3049543"/>
                    <a:gd name="connsiteY0-80" fmla="*/ 2087856 h 2087856"/>
                    <a:gd name="connsiteX1-81" fmla="*/ 3049543 w 3049543"/>
                    <a:gd name="connsiteY1-82" fmla="*/ 93956 h 2087856"/>
                    <a:gd name="connsiteX2-83" fmla="*/ 159386 w 3049543"/>
                    <a:gd name="connsiteY2-84" fmla="*/ 214606 h 2087856"/>
                    <a:gd name="connsiteX3-85" fmla="*/ 849722 w 3049543"/>
                    <a:gd name="connsiteY3-86" fmla="*/ 2087856 h 2087856"/>
                    <a:gd name="connsiteX0-87" fmla="*/ 849722 w 3049543"/>
                    <a:gd name="connsiteY0-88" fmla="*/ 2222476 h 2222476"/>
                    <a:gd name="connsiteX1-89" fmla="*/ 3049543 w 3049543"/>
                    <a:gd name="connsiteY1-90" fmla="*/ 228576 h 2222476"/>
                    <a:gd name="connsiteX2-91" fmla="*/ 159386 w 3049543"/>
                    <a:gd name="connsiteY2-92" fmla="*/ 349226 h 2222476"/>
                    <a:gd name="connsiteX3-93" fmla="*/ 849722 w 3049543"/>
                    <a:gd name="connsiteY3-94" fmla="*/ 2222476 h 2222476"/>
                    <a:gd name="connsiteX0-95" fmla="*/ 457570 w 3179905"/>
                    <a:gd name="connsiteY0-96" fmla="*/ 2425676 h 2425676"/>
                    <a:gd name="connsiteX1-97" fmla="*/ 3179905 w 3179905"/>
                    <a:gd name="connsiteY1-98" fmla="*/ 228576 h 2425676"/>
                    <a:gd name="connsiteX2-99" fmla="*/ 289748 w 3179905"/>
                    <a:gd name="connsiteY2-100" fmla="*/ 349226 h 2425676"/>
                    <a:gd name="connsiteX3-101" fmla="*/ 457570 w 3179905"/>
                    <a:gd name="connsiteY3-102" fmla="*/ 2425676 h 2425676"/>
                    <a:gd name="connsiteX0-103" fmla="*/ 457570 w 3179905"/>
                    <a:gd name="connsiteY0-104" fmla="*/ 2425676 h 2425676"/>
                    <a:gd name="connsiteX1-105" fmla="*/ 3179905 w 3179905"/>
                    <a:gd name="connsiteY1-106" fmla="*/ 228576 h 2425676"/>
                    <a:gd name="connsiteX2-107" fmla="*/ 289748 w 3179905"/>
                    <a:gd name="connsiteY2-108" fmla="*/ 349226 h 2425676"/>
                    <a:gd name="connsiteX3-109" fmla="*/ 457570 w 3179905"/>
                    <a:gd name="connsiteY3-110" fmla="*/ 2425676 h 2425676"/>
                    <a:gd name="connsiteX0-111" fmla="*/ 250838 w 2973173"/>
                    <a:gd name="connsiteY0-112" fmla="*/ 2324586 h 2324586"/>
                    <a:gd name="connsiteX1-113" fmla="*/ 2973173 w 2973173"/>
                    <a:gd name="connsiteY1-114" fmla="*/ 127486 h 2324586"/>
                    <a:gd name="connsiteX2-115" fmla="*/ 561988 w 2973173"/>
                    <a:gd name="connsiteY2-116" fmla="*/ 552936 h 2324586"/>
                    <a:gd name="connsiteX3-117" fmla="*/ 250838 w 2973173"/>
                    <a:gd name="connsiteY3-118" fmla="*/ 2324586 h 2324586"/>
                    <a:gd name="connsiteX0-119" fmla="*/ 250838 w 2973173"/>
                    <a:gd name="connsiteY0-120" fmla="*/ 2324586 h 2324586"/>
                    <a:gd name="connsiteX1-121" fmla="*/ 2973173 w 2973173"/>
                    <a:gd name="connsiteY1-122" fmla="*/ 127486 h 2324586"/>
                    <a:gd name="connsiteX2-123" fmla="*/ 561988 w 2973173"/>
                    <a:gd name="connsiteY2-124" fmla="*/ 552936 h 2324586"/>
                    <a:gd name="connsiteX3-125" fmla="*/ 250838 w 2973173"/>
                    <a:gd name="connsiteY3-126" fmla="*/ 2324586 h 2324586"/>
                    <a:gd name="connsiteX0-127" fmla="*/ 250838 w 2973173"/>
                    <a:gd name="connsiteY0-128" fmla="*/ 2324586 h 2324586"/>
                    <a:gd name="connsiteX1-129" fmla="*/ 2973173 w 2973173"/>
                    <a:gd name="connsiteY1-130" fmla="*/ 127486 h 2324586"/>
                    <a:gd name="connsiteX2-131" fmla="*/ 561988 w 2973173"/>
                    <a:gd name="connsiteY2-132" fmla="*/ 552936 h 2324586"/>
                    <a:gd name="connsiteX3-133" fmla="*/ 250838 w 2973173"/>
                    <a:gd name="connsiteY3-134" fmla="*/ 2324586 h 2324586"/>
                    <a:gd name="connsiteX0-135" fmla="*/ 250838 w 2973173"/>
                    <a:gd name="connsiteY0-136" fmla="*/ 2324586 h 2324586"/>
                    <a:gd name="connsiteX1-137" fmla="*/ 2973173 w 2973173"/>
                    <a:gd name="connsiteY1-138" fmla="*/ 127486 h 2324586"/>
                    <a:gd name="connsiteX2-139" fmla="*/ 561988 w 2973173"/>
                    <a:gd name="connsiteY2-140" fmla="*/ 552936 h 2324586"/>
                    <a:gd name="connsiteX3-141" fmla="*/ 250838 w 2973173"/>
                    <a:gd name="connsiteY3-142" fmla="*/ 2324586 h 232458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13" y="connsiteY3-14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7" name="Полилиния 16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-1" fmla="*/ 0 w 1009650"/>
                  <a:gd name="connsiteY0-2" fmla="*/ 857250 h 857250"/>
                  <a:gd name="connsiteX1-3" fmla="*/ 1009650 w 1009650"/>
                  <a:gd name="connsiteY1-4" fmla="*/ 285750 h 857250"/>
                  <a:gd name="connsiteX2-5" fmla="*/ 209550 w 1009650"/>
                  <a:gd name="connsiteY2-6" fmla="*/ 0 h 857250"/>
                  <a:gd name="connsiteX3" fmla="*/ 0 w 1009650"/>
                  <a:gd name="connsiteY3" fmla="*/ 857250 h 857250"/>
                  <a:gd name="connsiteX0-7" fmla="*/ 195726 w 1205376"/>
                  <a:gd name="connsiteY0-8" fmla="*/ 857250 h 857250"/>
                  <a:gd name="connsiteX1-9" fmla="*/ 1205376 w 1205376"/>
                  <a:gd name="connsiteY1-10" fmla="*/ 285750 h 857250"/>
                  <a:gd name="connsiteX2-11" fmla="*/ 405276 w 1205376"/>
                  <a:gd name="connsiteY2-12" fmla="*/ 0 h 857250"/>
                  <a:gd name="connsiteX3-13" fmla="*/ 195726 w 1205376"/>
                  <a:gd name="connsiteY3-14" fmla="*/ 857250 h 857250"/>
                  <a:gd name="connsiteX0-15" fmla="*/ 195726 w 1205376"/>
                  <a:gd name="connsiteY0-16" fmla="*/ 857250 h 857250"/>
                  <a:gd name="connsiteX1-17" fmla="*/ 1205376 w 1205376"/>
                  <a:gd name="connsiteY1-18" fmla="*/ 285750 h 857250"/>
                  <a:gd name="connsiteX2-19" fmla="*/ 405276 w 1205376"/>
                  <a:gd name="connsiteY2-20" fmla="*/ 0 h 857250"/>
                  <a:gd name="connsiteX3-21" fmla="*/ 195726 w 1205376"/>
                  <a:gd name="connsiteY3-22" fmla="*/ 857250 h 857250"/>
                  <a:gd name="connsiteX0-23" fmla="*/ 258839 w 1268489"/>
                  <a:gd name="connsiteY0-24" fmla="*/ 870320 h 870320"/>
                  <a:gd name="connsiteX1-25" fmla="*/ 1268489 w 1268489"/>
                  <a:gd name="connsiteY1-26" fmla="*/ 298820 h 870320"/>
                  <a:gd name="connsiteX2-27" fmla="*/ 468389 w 1268489"/>
                  <a:gd name="connsiteY2-28" fmla="*/ 13070 h 870320"/>
                  <a:gd name="connsiteX3-29" fmla="*/ 258839 w 1268489"/>
                  <a:gd name="connsiteY3-30" fmla="*/ 870320 h 870320"/>
                  <a:gd name="connsiteX0-31" fmla="*/ 258839 w 2197403"/>
                  <a:gd name="connsiteY0-32" fmla="*/ 2197100 h 2197100"/>
                  <a:gd name="connsiteX1-33" fmla="*/ 2197403 w 2197403"/>
                  <a:gd name="connsiteY1-34" fmla="*/ 0 h 2197100"/>
                  <a:gd name="connsiteX2-35" fmla="*/ 468389 w 2197403"/>
                  <a:gd name="connsiteY2-36" fmla="*/ 1339850 h 2197100"/>
                  <a:gd name="connsiteX3-37" fmla="*/ 258839 w 2197403"/>
                  <a:gd name="connsiteY3-38" fmla="*/ 2197100 h 2197100"/>
                  <a:gd name="connsiteX0-39" fmla="*/ 504279 w 2442843"/>
                  <a:gd name="connsiteY0-40" fmla="*/ 2197100 h 2197100"/>
                  <a:gd name="connsiteX1-41" fmla="*/ 2442843 w 2442843"/>
                  <a:gd name="connsiteY1-42" fmla="*/ 0 h 2197100"/>
                  <a:gd name="connsiteX2-43" fmla="*/ 205829 w 2442843"/>
                  <a:gd name="connsiteY2-44" fmla="*/ 381907 h 2197100"/>
                  <a:gd name="connsiteX3-45" fmla="*/ 504279 w 2442843"/>
                  <a:gd name="connsiteY3-46" fmla="*/ 2197100 h 2197100"/>
                  <a:gd name="connsiteX0-47" fmla="*/ 504279 w 2442843"/>
                  <a:gd name="connsiteY0-48" fmla="*/ 2197100 h 2197100"/>
                  <a:gd name="connsiteX1-49" fmla="*/ 2442843 w 2442843"/>
                  <a:gd name="connsiteY1-50" fmla="*/ 0 h 2197100"/>
                  <a:gd name="connsiteX2-51" fmla="*/ 205829 w 2442843"/>
                  <a:gd name="connsiteY2-52" fmla="*/ 381907 h 2197100"/>
                  <a:gd name="connsiteX3-53" fmla="*/ 504279 w 2442843"/>
                  <a:gd name="connsiteY3-54" fmla="*/ 2197100 h 2197100"/>
                  <a:gd name="connsiteX0-55" fmla="*/ 542621 w 2481185"/>
                  <a:gd name="connsiteY0-56" fmla="*/ 2197100 h 2197100"/>
                  <a:gd name="connsiteX1-57" fmla="*/ 2481185 w 2481185"/>
                  <a:gd name="connsiteY1-58" fmla="*/ 0 h 2197100"/>
                  <a:gd name="connsiteX2-59" fmla="*/ 244171 w 2481185"/>
                  <a:gd name="connsiteY2-60" fmla="*/ 381907 h 2197100"/>
                  <a:gd name="connsiteX3-61" fmla="*/ 542621 w 2481185"/>
                  <a:gd name="connsiteY3-62" fmla="*/ 2197100 h 2197100"/>
                  <a:gd name="connsiteX0-63" fmla="*/ 542621 w 2742442"/>
                  <a:gd name="connsiteY0-64" fmla="*/ 2047245 h 2047245"/>
                  <a:gd name="connsiteX1-65" fmla="*/ 2742442 w 2742442"/>
                  <a:gd name="connsiteY1-66" fmla="*/ 53345 h 2047245"/>
                  <a:gd name="connsiteX2-67" fmla="*/ 244171 w 2742442"/>
                  <a:gd name="connsiteY2-68" fmla="*/ 232052 h 2047245"/>
                  <a:gd name="connsiteX3-69" fmla="*/ 542621 w 2742442"/>
                  <a:gd name="connsiteY3-70" fmla="*/ 2047245 h 2047245"/>
                  <a:gd name="connsiteX0-71" fmla="*/ 542621 w 2742442"/>
                  <a:gd name="connsiteY0-72" fmla="*/ 2047245 h 2047245"/>
                  <a:gd name="connsiteX1-73" fmla="*/ 2742442 w 2742442"/>
                  <a:gd name="connsiteY1-74" fmla="*/ 53345 h 2047245"/>
                  <a:gd name="connsiteX2-75" fmla="*/ 244171 w 2742442"/>
                  <a:gd name="connsiteY2-76" fmla="*/ 232052 h 2047245"/>
                  <a:gd name="connsiteX3-77" fmla="*/ 542621 w 2742442"/>
                  <a:gd name="connsiteY3-78" fmla="*/ 2047245 h 2047245"/>
                  <a:gd name="connsiteX0-79" fmla="*/ 849722 w 3049543"/>
                  <a:gd name="connsiteY0-80" fmla="*/ 2087856 h 2087856"/>
                  <a:gd name="connsiteX1-81" fmla="*/ 3049543 w 3049543"/>
                  <a:gd name="connsiteY1-82" fmla="*/ 93956 h 2087856"/>
                  <a:gd name="connsiteX2-83" fmla="*/ 159386 w 3049543"/>
                  <a:gd name="connsiteY2-84" fmla="*/ 214606 h 2087856"/>
                  <a:gd name="connsiteX3-85" fmla="*/ 849722 w 3049543"/>
                  <a:gd name="connsiteY3-86" fmla="*/ 2087856 h 2087856"/>
                  <a:gd name="connsiteX0-87" fmla="*/ 849722 w 3049543"/>
                  <a:gd name="connsiteY0-88" fmla="*/ 2222476 h 2222476"/>
                  <a:gd name="connsiteX1-89" fmla="*/ 3049543 w 3049543"/>
                  <a:gd name="connsiteY1-90" fmla="*/ 228576 h 2222476"/>
                  <a:gd name="connsiteX2-91" fmla="*/ 159386 w 3049543"/>
                  <a:gd name="connsiteY2-92" fmla="*/ 349226 h 2222476"/>
                  <a:gd name="connsiteX3-93" fmla="*/ 849722 w 3049543"/>
                  <a:gd name="connsiteY3-94" fmla="*/ 2222476 h 2222476"/>
                  <a:gd name="connsiteX0-95" fmla="*/ 457570 w 3179905"/>
                  <a:gd name="connsiteY0-96" fmla="*/ 2425676 h 2425676"/>
                  <a:gd name="connsiteX1-97" fmla="*/ 3179905 w 3179905"/>
                  <a:gd name="connsiteY1-98" fmla="*/ 228576 h 2425676"/>
                  <a:gd name="connsiteX2-99" fmla="*/ 289748 w 3179905"/>
                  <a:gd name="connsiteY2-100" fmla="*/ 349226 h 2425676"/>
                  <a:gd name="connsiteX3-101" fmla="*/ 457570 w 3179905"/>
                  <a:gd name="connsiteY3-102" fmla="*/ 2425676 h 2425676"/>
                  <a:gd name="connsiteX0-103" fmla="*/ 457570 w 3179905"/>
                  <a:gd name="connsiteY0-104" fmla="*/ 2425676 h 2425676"/>
                  <a:gd name="connsiteX1-105" fmla="*/ 3179905 w 3179905"/>
                  <a:gd name="connsiteY1-106" fmla="*/ 228576 h 2425676"/>
                  <a:gd name="connsiteX2-107" fmla="*/ 289748 w 3179905"/>
                  <a:gd name="connsiteY2-108" fmla="*/ 349226 h 2425676"/>
                  <a:gd name="connsiteX3-109" fmla="*/ 457570 w 3179905"/>
                  <a:gd name="connsiteY3-110" fmla="*/ 2425676 h 2425676"/>
                  <a:gd name="connsiteX0-111" fmla="*/ 250838 w 2973173"/>
                  <a:gd name="connsiteY0-112" fmla="*/ 2324586 h 2324586"/>
                  <a:gd name="connsiteX1-113" fmla="*/ 2973173 w 2973173"/>
                  <a:gd name="connsiteY1-114" fmla="*/ 127486 h 2324586"/>
                  <a:gd name="connsiteX2-115" fmla="*/ 561988 w 2973173"/>
                  <a:gd name="connsiteY2-116" fmla="*/ 552936 h 2324586"/>
                  <a:gd name="connsiteX3-117" fmla="*/ 250838 w 2973173"/>
                  <a:gd name="connsiteY3-118" fmla="*/ 2324586 h 2324586"/>
                  <a:gd name="connsiteX0-119" fmla="*/ 250838 w 2973173"/>
                  <a:gd name="connsiteY0-120" fmla="*/ 2324586 h 2324586"/>
                  <a:gd name="connsiteX1-121" fmla="*/ 2973173 w 2973173"/>
                  <a:gd name="connsiteY1-122" fmla="*/ 127486 h 2324586"/>
                  <a:gd name="connsiteX2-123" fmla="*/ 561988 w 2973173"/>
                  <a:gd name="connsiteY2-124" fmla="*/ 552936 h 2324586"/>
                  <a:gd name="connsiteX3-125" fmla="*/ 250838 w 2973173"/>
                  <a:gd name="connsiteY3-126" fmla="*/ 2324586 h 2324586"/>
                  <a:gd name="connsiteX0-127" fmla="*/ 250838 w 2973173"/>
                  <a:gd name="connsiteY0-128" fmla="*/ 2324586 h 2324586"/>
                  <a:gd name="connsiteX1-129" fmla="*/ 2973173 w 2973173"/>
                  <a:gd name="connsiteY1-130" fmla="*/ 127486 h 2324586"/>
                  <a:gd name="connsiteX2-131" fmla="*/ 561988 w 2973173"/>
                  <a:gd name="connsiteY2-132" fmla="*/ 552936 h 2324586"/>
                  <a:gd name="connsiteX3-133" fmla="*/ 250838 w 2973173"/>
                  <a:gd name="connsiteY3-134" fmla="*/ 2324586 h 2324586"/>
                  <a:gd name="connsiteX0-135" fmla="*/ 250838 w 2973173"/>
                  <a:gd name="connsiteY0-136" fmla="*/ 2324586 h 2324586"/>
                  <a:gd name="connsiteX1-137" fmla="*/ 2973173 w 2973173"/>
                  <a:gd name="connsiteY1-138" fmla="*/ 127486 h 2324586"/>
                  <a:gd name="connsiteX2-139" fmla="*/ 561988 w 2973173"/>
                  <a:gd name="connsiteY2-140" fmla="*/ 552936 h 2324586"/>
                  <a:gd name="connsiteX3-141" fmla="*/ 250838 w 2973173"/>
                  <a:gd name="connsiteY3-142" fmla="*/ 2324586 h 2324586"/>
                  <a:gd name="connsiteX0-143" fmla="*/ 250838 w 2973173"/>
                  <a:gd name="connsiteY0-144" fmla="*/ 2324586 h 2324586"/>
                  <a:gd name="connsiteX1-145" fmla="*/ 2973173 w 2973173"/>
                  <a:gd name="connsiteY1-146" fmla="*/ 127486 h 2324586"/>
                  <a:gd name="connsiteX2-147" fmla="*/ 561988 w 2973173"/>
                  <a:gd name="connsiteY2-148" fmla="*/ 552936 h 2324586"/>
                  <a:gd name="connsiteX3-149" fmla="*/ 250838 w 2973173"/>
                  <a:gd name="connsiteY3-150" fmla="*/ 2324586 h 23245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13" y="connsiteY3-14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0" y="0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Полилиния 12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-1" fmla="*/ 0 w 1521910"/>
                  <a:gd name="connsiteY0-2" fmla="*/ 0 h 2162628"/>
                  <a:gd name="connsiteX1-3" fmla="*/ 1262743 w 1521910"/>
                  <a:gd name="connsiteY1-4" fmla="*/ 928914 h 2162628"/>
                  <a:gd name="connsiteX2-5" fmla="*/ 899886 w 1521910"/>
                  <a:gd name="connsiteY2-6" fmla="*/ 2162628 h 2162628"/>
                  <a:gd name="connsiteX3-7" fmla="*/ 0 w 1521910"/>
                  <a:gd name="connsiteY3-8" fmla="*/ 0 h 2162628"/>
                  <a:gd name="connsiteX0-9" fmla="*/ 0 w 2389003"/>
                  <a:gd name="connsiteY0-10" fmla="*/ 0 h 2162628"/>
                  <a:gd name="connsiteX1-11" fmla="*/ 1262743 w 2389003"/>
                  <a:gd name="connsiteY1-12" fmla="*/ 928914 h 2162628"/>
                  <a:gd name="connsiteX2-13" fmla="*/ 899886 w 2389003"/>
                  <a:gd name="connsiteY2-14" fmla="*/ 2162628 h 2162628"/>
                  <a:gd name="connsiteX3-15" fmla="*/ 0 w 2389003"/>
                  <a:gd name="connsiteY3-16" fmla="*/ 0 h 2162628"/>
                  <a:gd name="connsiteX0-17" fmla="*/ 0 w 2389003"/>
                  <a:gd name="connsiteY0-18" fmla="*/ 0 h 2162628"/>
                  <a:gd name="connsiteX1-19" fmla="*/ 1262743 w 2389003"/>
                  <a:gd name="connsiteY1-20" fmla="*/ 928914 h 2162628"/>
                  <a:gd name="connsiteX2-21" fmla="*/ 899886 w 2389003"/>
                  <a:gd name="connsiteY2-22" fmla="*/ 2162628 h 2162628"/>
                  <a:gd name="connsiteX3-23" fmla="*/ 0 w 2389003"/>
                  <a:gd name="connsiteY3-24" fmla="*/ 0 h 2162628"/>
                  <a:gd name="connsiteX0-25" fmla="*/ 85 w 2389088"/>
                  <a:gd name="connsiteY0-26" fmla="*/ 33885 h 2196513"/>
                  <a:gd name="connsiteX1-27" fmla="*/ 1016084 w 2389088"/>
                  <a:gd name="connsiteY1-28" fmla="*/ 1848171 h 2196513"/>
                  <a:gd name="connsiteX2-29" fmla="*/ 1262828 w 2389088"/>
                  <a:gd name="connsiteY2-30" fmla="*/ 962799 h 2196513"/>
                  <a:gd name="connsiteX3-31" fmla="*/ 899971 w 2389088"/>
                  <a:gd name="connsiteY3-32" fmla="*/ 2196513 h 2196513"/>
                  <a:gd name="connsiteX4" fmla="*/ 85 w 2389088"/>
                  <a:gd name="connsiteY4" fmla="*/ 33885 h 2196513"/>
                  <a:gd name="connsiteX0-33" fmla="*/ 85 w 2389088"/>
                  <a:gd name="connsiteY0-34" fmla="*/ 33885 h 2196513"/>
                  <a:gd name="connsiteX1-35" fmla="*/ 1016084 w 2389088"/>
                  <a:gd name="connsiteY1-36" fmla="*/ 1848171 h 2196513"/>
                  <a:gd name="connsiteX2-37" fmla="*/ 1262828 w 2389088"/>
                  <a:gd name="connsiteY2-38" fmla="*/ 962799 h 2196513"/>
                  <a:gd name="connsiteX3-39" fmla="*/ 899971 w 2389088"/>
                  <a:gd name="connsiteY3-40" fmla="*/ 2196513 h 2196513"/>
                  <a:gd name="connsiteX4-41" fmla="*/ 85 w 2389088"/>
                  <a:gd name="connsiteY4-42" fmla="*/ 33885 h 2196513"/>
                  <a:gd name="connsiteX0-43" fmla="*/ 85 w 2389088"/>
                  <a:gd name="connsiteY0-44" fmla="*/ 33885 h 2196513"/>
                  <a:gd name="connsiteX1-45" fmla="*/ 1016084 w 2389088"/>
                  <a:gd name="connsiteY1-46" fmla="*/ 1848171 h 2196513"/>
                  <a:gd name="connsiteX2-47" fmla="*/ 1262828 w 2389088"/>
                  <a:gd name="connsiteY2-48" fmla="*/ 962799 h 2196513"/>
                  <a:gd name="connsiteX3-49" fmla="*/ 899971 w 2389088"/>
                  <a:gd name="connsiteY3-50" fmla="*/ 2196513 h 2196513"/>
                  <a:gd name="connsiteX4-51" fmla="*/ 85 w 2389088"/>
                  <a:gd name="connsiteY4-52" fmla="*/ 33885 h 2196513"/>
                  <a:gd name="connsiteX0-53" fmla="*/ 13544 w 2402547"/>
                  <a:gd name="connsiteY0-54" fmla="*/ 33885 h 2196513"/>
                  <a:gd name="connsiteX1-55" fmla="*/ 1029543 w 2402547"/>
                  <a:gd name="connsiteY1-56" fmla="*/ 1848171 h 2196513"/>
                  <a:gd name="connsiteX2-57" fmla="*/ 1276287 w 2402547"/>
                  <a:gd name="connsiteY2-58" fmla="*/ 962799 h 2196513"/>
                  <a:gd name="connsiteX3-59" fmla="*/ 913430 w 2402547"/>
                  <a:gd name="connsiteY3-60" fmla="*/ 2196513 h 2196513"/>
                  <a:gd name="connsiteX4-61" fmla="*/ 13544 w 2402547"/>
                  <a:gd name="connsiteY4-62" fmla="*/ 33885 h 2196513"/>
                  <a:gd name="connsiteX0-63" fmla="*/ 13544 w 2402547"/>
                  <a:gd name="connsiteY0-64" fmla="*/ 0 h 2162628"/>
                  <a:gd name="connsiteX1-65" fmla="*/ 1029543 w 2402547"/>
                  <a:gd name="connsiteY1-66" fmla="*/ 1814286 h 2162628"/>
                  <a:gd name="connsiteX2-67" fmla="*/ 1276287 w 2402547"/>
                  <a:gd name="connsiteY2-68" fmla="*/ 928914 h 2162628"/>
                  <a:gd name="connsiteX3-69" fmla="*/ 913430 w 2402547"/>
                  <a:gd name="connsiteY3-70" fmla="*/ 2162628 h 2162628"/>
                  <a:gd name="connsiteX4-71" fmla="*/ 13544 w 2402547"/>
                  <a:gd name="connsiteY4-72" fmla="*/ 0 h 2162628"/>
                  <a:gd name="connsiteX0-73" fmla="*/ 23919 w 2412922"/>
                  <a:gd name="connsiteY0-74" fmla="*/ 0 h 2162628"/>
                  <a:gd name="connsiteX1-75" fmla="*/ 1039918 w 2412922"/>
                  <a:gd name="connsiteY1-76" fmla="*/ 1814286 h 2162628"/>
                  <a:gd name="connsiteX2-77" fmla="*/ 1286662 w 2412922"/>
                  <a:gd name="connsiteY2-78" fmla="*/ 928914 h 2162628"/>
                  <a:gd name="connsiteX3-79" fmla="*/ 923805 w 2412922"/>
                  <a:gd name="connsiteY3-80" fmla="*/ 2162628 h 2162628"/>
                  <a:gd name="connsiteX4-81" fmla="*/ 23919 w 2412922"/>
                  <a:gd name="connsiteY4-82" fmla="*/ 0 h 2162628"/>
                  <a:gd name="connsiteX0-83" fmla="*/ 23919 w 2412922"/>
                  <a:gd name="connsiteY0-84" fmla="*/ 0 h 2162628"/>
                  <a:gd name="connsiteX1-85" fmla="*/ 1039918 w 2412922"/>
                  <a:gd name="connsiteY1-86" fmla="*/ 1814286 h 2162628"/>
                  <a:gd name="connsiteX2-87" fmla="*/ 1286662 w 2412922"/>
                  <a:gd name="connsiteY2-88" fmla="*/ 928914 h 2162628"/>
                  <a:gd name="connsiteX3-89" fmla="*/ 923805 w 2412922"/>
                  <a:gd name="connsiteY3-90" fmla="*/ 2162628 h 2162628"/>
                  <a:gd name="connsiteX4-91" fmla="*/ 23919 w 2412922"/>
                  <a:gd name="connsiteY4-92" fmla="*/ 0 h 2162628"/>
                  <a:gd name="connsiteX0-93" fmla="*/ 23919 w 2412922"/>
                  <a:gd name="connsiteY0-94" fmla="*/ 0 h 2162628"/>
                  <a:gd name="connsiteX1-95" fmla="*/ 967346 w 2412922"/>
                  <a:gd name="connsiteY1-96" fmla="*/ 2002971 h 2162628"/>
                  <a:gd name="connsiteX2-97" fmla="*/ 1286662 w 2412922"/>
                  <a:gd name="connsiteY2-98" fmla="*/ 928914 h 2162628"/>
                  <a:gd name="connsiteX3-99" fmla="*/ 923805 w 2412922"/>
                  <a:gd name="connsiteY3-100" fmla="*/ 2162628 h 2162628"/>
                  <a:gd name="connsiteX4-101" fmla="*/ 23919 w 2412922"/>
                  <a:gd name="connsiteY4-102" fmla="*/ 0 h 2162628"/>
                  <a:gd name="connsiteX0-103" fmla="*/ 23919 w 2412922"/>
                  <a:gd name="connsiteY0-104" fmla="*/ 0 h 2162628"/>
                  <a:gd name="connsiteX1-105" fmla="*/ 967346 w 2412922"/>
                  <a:gd name="connsiteY1-106" fmla="*/ 2002971 h 2162628"/>
                  <a:gd name="connsiteX2-107" fmla="*/ 1286662 w 2412922"/>
                  <a:gd name="connsiteY2-108" fmla="*/ 928914 h 2162628"/>
                  <a:gd name="connsiteX3-109" fmla="*/ 923805 w 2412922"/>
                  <a:gd name="connsiteY3-110" fmla="*/ 2162628 h 2162628"/>
                  <a:gd name="connsiteX4-111" fmla="*/ 23919 w 2412922"/>
                  <a:gd name="connsiteY4-112" fmla="*/ 0 h 2162628"/>
                  <a:gd name="connsiteX0-113" fmla="*/ 23919 w 2412922"/>
                  <a:gd name="connsiteY0-114" fmla="*/ 0 h 2162628"/>
                  <a:gd name="connsiteX1-115" fmla="*/ 967346 w 2412922"/>
                  <a:gd name="connsiteY1-116" fmla="*/ 2002971 h 2162628"/>
                  <a:gd name="connsiteX2-117" fmla="*/ 1286662 w 2412922"/>
                  <a:gd name="connsiteY2-118" fmla="*/ 928914 h 2162628"/>
                  <a:gd name="connsiteX3-119" fmla="*/ 923805 w 2412922"/>
                  <a:gd name="connsiteY3-120" fmla="*/ 2162628 h 2162628"/>
                  <a:gd name="connsiteX4-121" fmla="*/ 23919 w 2412922"/>
                  <a:gd name="connsiteY4-122" fmla="*/ 0 h 2162628"/>
                  <a:gd name="connsiteX0-123" fmla="*/ 19479 w 2408482"/>
                  <a:gd name="connsiteY0-124" fmla="*/ 0 h 2162628"/>
                  <a:gd name="connsiteX1-125" fmla="*/ 962906 w 2408482"/>
                  <a:gd name="connsiteY1-126" fmla="*/ 2002971 h 2162628"/>
                  <a:gd name="connsiteX2-127" fmla="*/ 1282222 w 2408482"/>
                  <a:gd name="connsiteY2-128" fmla="*/ 928914 h 2162628"/>
                  <a:gd name="connsiteX3-129" fmla="*/ 919365 w 2408482"/>
                  <a:gd name="connsiteY3-130" fmla="*/ 2162628 h 2162628"/>
                  <a:gd name="connsiteX4-131" fmla="*/ 19479 w 2408482"/>
                  <a:gd name="connsiteY4-132" fmla="*/ 0 h 2162628"/>
                  <a:gd name="connsiteX0-133" fmla="*/ 51 w 2389054"/>
                  <a:gd name="connsiteY0-134" fmla="*/ 0 h 2162628"/>
                  <a:gd name="connsiteX1-135" fmla="*/ 943478 w 2389054"/>
                  <a:gd name="connsiteY1-136" fmla="*/ 2002971 h 2162628"/>
                  <a:gd name="connsiteX2-137" fmla="*/ 1262794 w 2389054"/>
                  <a:gd name="connsiteY2-138" fmla="*/ 928914 h 2162628"/>
                  <a:gd name="connsiteX3-139" fmla="*/ 899937 w 2389054"/>
                  <a:gd name="connsiteY3-140" fmla="*/ 2162628 h 2162628"/>
                  <a:gd name="connsiteX4-141" fmla="*/ 51 w 2389054"/>
                  <a:gd name="connsiteY4-142" fmla="*/ 0 h 2162628"/>
                  <a:gd name="connsiteX0-143" fmla="*/ 51 w 2389054"/>
                  <a:gd name="connsiteY0-144" fmla="*/ 0 h 2162628"/>
                  <a:gd name="connsiteX1-145" fmla="*/ 943478 w 2389054"/>
                  <a:gd name="connsiteY1-146" fmla="*/ 2002971 h 2162628"/>
                  <a:gd name="connsiteX2-147" fmla="*/ 1262794 w 2389054"/>
                  <a:gd name="connsiteY2-148" fmla="*/ 928914 h 2162628"/>
                  <a:gd name="connsiteX3-149" fmla="*/ 899937 w 2389054"/>
                  <a:gd name="connsiteY3-150" fmla="*/ 2162628 h 2162628"/>
                  <a:gd name="connsiteX4-151" fmla="*/ 51 w 2389054"/>
                  <a:gd name="connsiteY4-152" fmla="*/ 0 h 2162628"/>
                  <a:gd name="connsiteX0-153" fmla="*/ 51 w 2389054"/>
                  <a:gd name="connsiteY0-154" fmla="*/ 0 h 2162628"/>
                  <a:gd name="connsiteX1-155" fmla="*/ 943478 w 2389054"/>
                  <a:gd name="connsiteY1-156" fmla="*/ 2002971 h 2162628"/>
                  <a:gd name="connsiteX2-157" fmla="*/ 1262794 w 2389054"/>
                  <a:gd name="connsiteY2-158" fmla="*/ 928914 h 2162628"/>
                  <a:gd name="connsiteX3-159" fmla="*/ 899937 w 2389054"/>
                  <a:gd name="connsiteY3-160" fmla="*/ 2162628 h 2162628"/>
                  <a:gd name="connsiteX4-161" fmla="*/ 51 w 2389054"/>
                  <a:gd name="connsiteY4-162" fmla="*/ 0 h 2162628"/>
                  <a:gd name="connsiteX0-163" fmla="*/ 23350 w 2412353"/>
                  <a:gd name="connsiteY0-164" fmla="*/ 0 h 2162628"/>
                  <a:gd name="connsiteX1-165" fmla="*/ 966777 w 2412353"/>
                  <a:gd name="connsiteY1-166" fmla="*/ 2002971 h 2162628"/>
                  <a:gd name="connsiteX2-167" fmla="*/ 1286093 w 2412353"/>
                  <a:gd name="connsiteY2-168" fmla="*/ 928914 h 2162628"/>
                  <a:gd name="connsiteX3-169" fmla="*/ 923236 w 2412353"/>
                  <a:gd name="connsiteY3-170" fmla="*/ 2162628 h 2162628"/>
                  <a:gd name="connsiteX4-171" fmla="*/ 23350 w 2412353"/>
                  <a:gd name="connsiteY4-172" fmla="*/ 0 h 2162628"/>
                  <a:gd name="connsiteX0-173" fmla="*/ 23350 w 2412353"/>
                  <a:gd name="connsiteY0-174" fmla="*/ 0 h 2162628"/>
                  <a:gd name="connsiteX1-175" fmla="*/ 966777 w 2412353"/>
                  <a:gd name="connsiteY1-176" fmla="*/ 2002971 h 2162628"/>
                  <a:gd name="connsiteX2-177" fmla="*/ 1286093 w 2412353"/>
                  <a:gd name="connsiteY2-178" fmla="*/ 928914 h 2162628"/>
                  <a:gd name="connsiteX3-179" fmla="*/ 923236 w 2412353"/>
                  <a:gd name="connsiteY3-180" fmla="*/ 2162628 h 2162628"/>
                  <a:gd name="connsiteX4-181" fmla="*/ 23350 w 2412353"/>
                  <a:gd name="connsiteY4-182" fmla="*/ 0 h 2162628"/>
                  <a:gd name="connsiteX0-183" fmla="*/ 23350 w 2412353"/>
                  <a:gd name="connsiteY0-184" fmla="*/ 0 h 2162628"/>
                  <a:gd name="connsiteX1-185" fmla="*/ 966777 w 2412353"/>
                  <a:gd name="connsiteY1-186" fmla="*/ 2002971 h 2162628"/>
                  <a:gd name="connsiteX2-187" fmla="*/ 1286093 w 2412353"/>
                  <a:gd name="connsiteY2-188" fmla="*/ 928914 h 2162628"/>
                  <a:gd name="connsiteX3-189" fmla="*/ 923236 w 2412353"/>
                  <a:gd name="connsiteY3-190" fmla="*/ 2162628 h 2162628"/>
                  <a:gd name="connsiteX4-191" fmla="*/ 23350 w 2412353"/>
                  <a:gd name="connsiteY4-192" fmla="*/ 0 h 2162628"/>
                  <a:gd name="connsiteX0-193" fmla="*/ 23350 w 2486250"/>
                  <a:gd name="connsiteY0-194" fmla="*/ 0 h 2162628"/>
                  <a:gd name="connsiteX1-195" fmla="*/ 1300606 w 2486250"/>
                  <a:gd name="connsiteY1-196" fmla="*/ 1857828 h 2162628"/>
                  <a:gd name="connsiteX2-197" fmla="*/ 1286093 w 2486250"/>
                  <a:gd name="connsiteY2-198" fmla="*/ 928914 h 2162628"/>
                  <a:gd name="connsiteX3-199" fmla="*/ 923236 w 2486250"/>
                  <a:gd name="connsiteY3-200" fmla="*/ 2162628 h 2162628"/>
                  <a:gd name="connsiteX4-201" fmla="*/ 23350 w 2486250"/>
                  <a:gd name="connsiteY4-202" fmla="*/ 0 h 2162628"/>
                  <a:gd name="connsiteX0-203" fmla="*/ 14606 w 2639499"/>
                  <a:gd name="connsiteY0-204" fmla="*/ 0 h 2002971"/>
                  <a:gd name="connsiteX1-205" fmla="*/ 1291862 w 2639499"/>
                  <a:gd name="connsiteY1-206" fmla="*/ 1857828 h 2002971"/>
                  <a:gd name="connsiteX2-207" fmla="*/ 1277349 w 2639499"/>
                  <a:gd name="connsiteY2-208" fmla="*/ 928914 h 2002971"/>
                  <a:gd name="connsiteX3-209" fmla="*/ 1277349 w 2639499"/>
                  <a:gd name="connsiteY3-210" fmla="*/ 2002971 h 2002971"/>
                  <a:gd name="connsiteX4-211" fmla="*/ 14606 w 2639499"/>
                  <a:gd name="connsiteY4-212" fmla="*/ 0 h 2002971"/>
                  <a:gd name="connsiteX0-213" fmla="*/ 15519 w 2640412"/>
                  <a:gd name="connsiteY0-214" fmla="*/ 0 h 2002971"/>
                  <a:gd name="connsiteX1-215" fmla="*/ 1292775 w 2640412"/>
                  <a:gd name="connsiteY1-216" fmla="*/ 1857828 h 2002971"/>
                  <a:gd name="connsiteX2-217" fmla="*/ 1278262 w 2640412"/>
                  <a:gd name="connsiteY2-218" fmla="*/ 928914 h 2002971"/>
                  <a:gd name="connsiteX3-219" fmla="*/ 1278262 w 2640412"/>
                  <a:gd name="connsiteY3-220" fmla="*/ 2002971 h 2002971"/>
                  <a:gd name="connsiteX4-221" fmla="*/ 15519 w 2640412"/>
                  <a:gd name="connsiteY4-222" fmla="*/ 0 h 2002971"/>
                  <a:gd name="connsiteX0-223" fmla="*/ 1221 w 2626114"/>
                  <a:gd name="connsiteY0-224" fmla="*/ 0 h 2002971"/>
                  <a:gd name="connsiteX1-225" fmla="*/ 1278477 w 2626114"/>
                  <a:gd name="connsiteY1-226" fmla="*/ 1857828 h 2002971"/>
                  <a:gd name="connsiteX2-227" fmla="*/ 1263964 w 2626114"/>
                  <a:gd name="connsiteY2-228" fmla="*/ 928914 h 2002971"/>
                  <a:gd name="connsiteX3-229" fmla="*/ 1263964 w 2626114"/>
                  <a:gd name="connsiteY3-230" fmla="*/ 2002971 h 2002971"/>
                  <a:gd name="connsiteX4-231" fmla="*/ 1221 w 2626114"/>
                  <a:gd name="connsiteY4-232" fmla="*/ 0 h 2002971"/>
                  <a:gd name="connsiteX0-233" fmla="*/ 1221 w 2626114"/>
                  <a:gd name="connsiteY0-234" fmla="*/ 0 h 2002971"/>
                  <a:gd name="connsiteX1-235" fmla="*/ 1263963 w 2626114"/>
                  <a:gd name="connsiteY1-236" fmla="*/ 1915885 h 2002971"/>
                  <a:gd name="connsiteX2-237" fmla="*/ 1263964 w 2626114"/>
                  <a:gd name="connsiteY2-238" fmla="*/ 928914 h 2002971"/>
                  <a:gd name="connsiteX3-239" fmla="*/ 1263964 w 2626114"/>
                  <a:gd name="connsiteY3-240" fmla="*/ 2002971 h 2002971"/>
                  <a:gd name="connsiteX4-241" fmla="*/ 1221 w 2626114"/>
                  <a:gd name="connsiteY4-242" fmla="*/ 0 h 2002971"/>
                  <a:gd name="connsiteX0-243" fmla="*/ 1221 w 2626114"/>
                  <a:gd name="connsiteY0-244" fmla="*/ 0 h 2002971"/>
                  <a:gd name="connsiteX1-245" fmla="*/ 1263963 w 2626114"/>
                  <a:gd name="connsiteY1-246" fmla="*/ 1915885 h 2002971"/>
                  <a:gd name="connsiteX2-247" fmla="*/ 1263964 w 2626114"/>
                  <a:gd name="connsiteY2-248" fmla="*/ 928914 h 2002971"/>
                  <a:gd name="connsiteX3-249" fmla="*/ 1263964 w 2626114"/>
                  <a:gd name="connsiteY3-250" fmla="*/ 2002971 h 2002971"/>
                  <a:gd name="connsiteX4-251" fmla="*/ 1221 w 2626114"/>
                  <a:gd name="connsiteY4-252" fmla="*/ 0 h 2002971"/>
                  <a:gd name="connsiteX0-253" fmla="*/ 1221 w 2673855"/>
                  <a:gd name="connsiteY0-254" fmla="*/ 0 h 2002971"/>
                  <a:gd name="connsiteX1-255" fmla="*/ 1263963 w 2673855"/>
                  <a:gd name="connsiteY1-256" fmla="*/ 1915885 h 2002971"/>
                  <a:gd name="connsiteX2-257" fmla="*/ 1263964 w 2673855"/>
                  <a:gd name="connsiteY2-258" fmla="*/ 928914 h 2002971"/>
                  <a:gd name="connsiteX3-259" fmla="*/ 1263964 w 2673855"/>
                  <a:gd name="connsiteY3-260" fmla="*/ 2002971 h 2002971"/>
                  <a:gd name="connsiteX4-261" fmla="*/ 1221 w 2673855"/>
                  <a:gd name="connsiteY4-262" fmla="*/ 0 h 2002971"/>
                  <a:gd name="connsiteX0-263" fmla="*/ 1221 w 2673855"/>
                  <a:gd name="connsiteY0-264" fmla="*/ 0 h 2002971"/>
                  <a:gd name="connsiteX1-265" fmla="*/ 1263963 w 2673855"/>
                  <a:gd name="connsiteY1-266" fmla="*/ 1915885 h 2002971"/>
                  <a:gd name="connsiteX2-267" fmla="*/ 1263964 w 2673855"/>
                  <a:gd name="connsiteY2-268" fmla="*/ 928914 h 2002971"/>
                  <a:gd name="connsiteX3-269" fmla="*/ 1263964 w 2673855"/>
                  <a:gd name="connsiteY3-270" fmla="*/ 2002971 h 2002971"/>
                  <a:gd name="connsiteX4-271" fmla="*/ 1221 w 2673855"/>
                  <a:gd name="connsiteY4-272" fmla="*/ 0 h 2002971"/>
                  <a:gd name="connsiteX0-273" fmla="*/ 2037 w 2674671"/>
                  <a:gd name="connsiteY0-274" fmla="*/ 0 h 2002987"/>
                  <a:gd name="connsiteX1-275" fmla="*/ 1264779 w 2674671"/>
                  <a:gd name="connsiteY1-276" fmla="*/ 1915885 h 2002987"/>
                  <a:gd name="connsiteX2-277" fmla="*/ 1264780 w 2674671"/>
                  <a:gd name="connsiteY2-278" fmla="*/ 928914 h 2002987"/>
                  <a:gd name="connsiteX3-279" fmla="*/ 1264780 w 2674671"/>
                  <a:gd name="connsiteY3-280" fmla="*/ 2002971 h 2002987"/>
                  <a:gd name="connsiteX4-281" fmla="*/ 2037 w 2674671"/>
                  <a:gd name="connsiteY4-282" fmla="*/ 0 h 2002987"/>
                  <a:gd name="connsiteX0-283" fmla="*/ 2106 w 2674740"/>
                  <a:gd name="connsiteY0-284" fmla="*/ 0 h 2002971"/>
                  <a:gd name="connsiteX1-285" fmla="*/ 1264848 w 2674740"/>
                  <a:gd name="connsiteY1-286" fmla="*/ 1915885 h 2002971"/>
                  <a:gd name="connsiteX2-287" fmla="*/ 1264849 w 2674740"/>
                  <a:gd name="connsiteY2-288" fmla="*/ 928914 h 2002971"/>
                  <a:gd name="connsiteX3-289" fmla="*/ 1264849 w 2674740"/>
                  <a:gd name="connsiteY3-290" fmla="*/ 2002971 h 2002971"/>
                  <a:gd name="connsiteX4-291" fmla="*/ 2106 w 2674740"/>
                  <a:gd name="connsiteY4-292" fmla="*/ 0 h 20029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41" y="connsiteY4-42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олилиния 13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-1" fmla="*/ 0 w 1521910"/>
                  <a:gd name="connsiteY0-2" fmla="*/ 0 h 2162628"/>
                  <a:gd name="connsiteX1-3" fmla="*/ 1262743 w 1521910"/>
                  <a:gd name="connsiteY1-4" fmla="*/ 928914 h 2162628"/>
                  <a:gd name="connsiteX2-5" fmla="*/ 899886 w 1521910"/>
                  <a:gd name="connsiteY2-6" fmla="*/ 2162628 h 2162628"/>
                  <a:gd name="connsiteX3-7" fmla="*/ 0 w 1521910"/>
                  <a:gd name="connsiteY3-8" fmla="*/ 0 h 2162628"/>
                  <a:gd name="connsiteX0-9" fmla="*/ 0 w 2389003"/>
                  <a:gd name="connsiteY0-10" fmla="*/ 0 h 2162628"/>
                  <a:gd name="connsiteX1-11" fmla="*/ 1262743 w 2389003"/>
                  <a:gd name="connsiteY1-12" fmla="*/ 928914 h 2162628"/>
                  <a:gd name="connsiteX2-13" fmla="*/ 899886 w 2389003"/>
                  <a:gd name="connsiteY2-14" fmla="*/ 2162628 h 2162628"/>
                  <a:gd name="connsiteX3-15" fmla="*/ 0 w 2389003"/>
                  <a:gd name="connsiteY3-16" fmla="*/ 0 h 2162628"/>
                  <a:gd name="connsiteX0-17" fmla="*/ 0 w 2389003"/>
                  <a:gd name="connsiteY0-18" fmla="*/ 0 h 2162628"/>
                  <a:gd name="connsiteX1-19" fmla="*/ 1262743 w 2389003"/>
                  <a:gd name="connsiteY1-20" fmla="*/ 928914 h 2162628"/>
                  <a:gd name="connsiteX2-21" fmla="*/ 899886 w 2389003"/>
                  <a:gd name="connsiteY2-22" fmla="*/ 2162628 h 2162628"/>
                  <a:gd name="connsiteX3-23" fmla="*/ 0 w 2389003"/>
                  <a:gd name="connsiteY3-24" fmla="*/ 0 h 2162628"/>
                  <a:gd name="connsiteX0-25" fmla="*/ 85 w 2389088"/>
                  <a:gd name="connsiteY0-26" fmla="*/ 33885 h 2196513"/>
                  <a:gd name="connsiteX1-27" fmla="*/ 1016084 w 2389088"/>
                  <a:gd name="connsiteY1-28" fmla="*/ 1848171 h 2196513"/>
                  <a:gd name="connsiteX2-29" fmla="*/ 1262828 w 2389088"/>
                  <a:gd name="connsiteY2-30" fmla="*/ 962799 h 2196513"/>
                  <a:gd name="connsiteX3-31" fmla="*/ 899971 w 2389088"/>
                  <a:gd name="connsiteY3-32" fmla="*/ 2196513 h 2196513"/>
                  <a:gd name="connsiteX4" fmla="*/ 85 w 2389088"/>
                  <a:gd name="connsiteY4" fmla="*/ 33885 h 2196513"/>
                  <a:gd name="connsiteX0-33" fmla="*/ 85 w 2389088"/>
                  <a:gd name="connsiteY0-34" fmla="*/ 33885 h 2196513"/>
                  <a:gd name="connsiteX1-35" fmla="*/ 1016084 w 2389088"/>
                  <a:gd name="connsiteY1-36" fmla="*/ 1848171 h 2196513"/>
                  <a:gd name="connsiteX2-37" fmla="*/ 1262828 w 2389088"/>
                  <a:gd name="connsiteY2-38" fmla="*/ 962799 h 2196513"/>
                  <a:gd name="connsiteX3-39" fmla="*/ 899971 w 2389088"/>
                  <a:gd name="connsiteY3-40" fmla="*/ 2196513 h 2196513"/>
                  <a:gd name="connsiteX4-41" fmla="*/ 85 w 2389088"/>
                  <a:gd name="connsiteY4-42" fmla="*/ 33885 h 2196513"/>
                  <a:gd name="connsiteX0-43" fmla="*/ 85 w 2389088"/>
                  <a:gd name="connsiteY0-44" fmla="*/ 33885 h 2196513"/>
                  <a:gd name="connsiteX1-45" fmla="*/ 1016084 w 2389088"/>
                  <a:gd name="connsiteY1-46" fmla="*/ 1848171 h 2196513"/>
                  <a:gd name="connsiteX2-47" fmla="*/ 1262828 w 2389088"/>
                  <a:gd name="connsiteY2-48" fmla="*/ 962799 h 2196513"/>
                  <a:gd name="connsiteX3-49" fmla="*/ 899971 w 2389088"/>
                  <a:gd name="connsiteY3-50" fmla="*/ 2196513 h 2196513"/>
                  <a:gd name="connsiteX4-51" fmla="*/ 85 w 2389088"/>
                  <a:gd name="connsiteY4-52" fmla="*/ 33885 h 2196513"/>
                  <a:gd name="connsiteX0-53" fmla="*/ 13544 w 2402547"/>
                  <a:gd name="connsiteY0-54" fmla="*/ 33885 h 2196513"/>
                  <a:gd name="connsiteX1-55" fmla="*/ 1029543 w 2402547"/>
                  <a:gd name="connsiteY1-56" fmla="*/ 1848171 h 2196513"/>
                  <a:gd name="connsiteX2-57" fmla="*/ 1276287 w 2402547"/>
                  <a:gd name="connsiteY2-58" fmla="*/ 962799 h 2196513"/>
                  <a:gd name="connsiteX3-59" fmla="*/ 913430 w 2402547"/>
                  <a:gd name="connsiteY3-60" fmla="*/ 2196513 h 2196513"/>
                  <a:gd name="connsiteX4-61" fmla="*/ 13544 w 2402547"/>
                  <a:gd name="connsiteY4-62" fmla="*/ 33885 h 2196513"/>
                  <a:gd name="connsiteX0-63" fmla="*/ 13544 w 2402547"/>
                  <a:gd name="connsiteY0-64" fmla="*/ 0 h 2162628"/>
                  <a:gd name="connsiteX1-65" fmla="*/ 1029543 w 2402547"/>
                  <a:gd name="connsiteY1-66" fmla="*/ 1814286 h 2162628"/>
                  <a:gd name="connsiteX2-67" fmla="*/ 1276287 w 2402547"/>
                  <a:gd name="connsiteY2-68" fmla="*/ 928914 h 2162628"/>
                  <a:gd name="connsiteX3-69" fmla="*/ 913430 w 2402547"/>
                  <a:gd name="connsiteY3-70" fmla="*/ 2162628 h 2162628"/>
                  <a:gd name="connsiteX4-71" fmla="*/ 13544 w 2402547"/>
                  <a:gd name="connsiteY4-72" fmla="*/ 0 h 2162628"/>
                  <a:gd name="connsiteX0-73" fmla="*/ 23919 w 2412922"/>
                  <a:gd name="connsiteY0-74" fmla="*/ 0 h 2162628"/>
                  <a:gd name="connsiteX1-75" fmla="*/ 1039918 w 2412922"/>
                  <a:gd name="connsiteY1-76" fmla="*/ 1814286 h 2162628"/>
                  <a:gd name="connsiteX2-77" fmla="*/ 1286662 w 2412922"/>
                  <a:gd name="connsiteY2-78" fmla="*/ 928914 h 2162628"/>
                  <a:gd name="connsiteX3-79" fmla="*/ 923805 w 2412922"/>
                  <a:gd name="connsiteY3-80" fmla="*/ 2162628 h 2162628"/>
                  <a:gd name="connsiteX4-81" fmla="*/ 23919 w 2412922"/>
                  <a:gd name="connsiteY4-82" fmla="*/ 0 h 2162628"/>
                  <a:gd name="connsiteX0-83" fmla="*/ 23919 w 2412922"/>
                  <a:gd name="connsiteY0-84" fmla="*/ 0 h 2162628"/>
                  <a:gd name="connsiteX1-85" fmla="*/ 1039918 w 2412922"/>
                  <a:gd name="connsiteY1-86" fmla="*/ 1814286 h 2162628"/>
                  <a:gd name="connsiteX2-87" fmla="*/ 1286662 w 2412922"/>
                  <a:gd name="connsiteY2-88" fmla="*/ 928914 h 2162628"/>
                  <a:gd name="connsiteX3-89" fmla="*/ 923805 w 2412922"/>
                  <a:gd name="connsiteY3-90" fmla="*/ 2162628 h 2162628"/>
                  <a:gd name="connsiteX4-91" fmla="*/ 23919 w 2412922"/>
                  <a:gd name="connsiteY4-92" fmla="*/ 0 h 2162628"/>
                  <a:gd name="connsiteX0-93" fmla="*/ 23919 w 2412922"/>
                  <a:gd name="connsiteY0-94" fmla="*/ 0 h 2162628"/>
                  <a:gd name="connsiteX1-95" fmla="*/ 967346 w 2412922"/>
                  <a:gd name="connsiteY1-96" fmla="*/ 2002971 h 2162628"/>
                  <a:gd name="connsiteX2-97" fmla="*/ 1286662 w 2412922"/>
                  <a:gd name="connsiteY2-98" fmla="*/ 928914 h 2162628"/>
                  <a:gd name="connsiteX3-99" fmla="*/ 923805 w 2412922"/>
                  <a:gd name="connsiteY3-100" fmla="*/ 2162628 h 2162628"/>
                  <a:gd name="connsiteX4-101" fmla="*/ 23919 w 2412922"/>
                  <a:gd name="connsiteY4-102" fmla="*/ 0 h 2162628"/>
                  <a:gd name="connsiteX0-103" fmla="*/ 23919 w 2412922"/>
                  <a:gd name="connsiteY0-104" fmla="*/ 0 h 2162628"/>
                  <a:gd name="connsiteX1-105" fmla="*/ 967346 w 2412922"/>
                  <a:gd name="connsiteY1-106" fmla="*/ 2002971 h 2162628"/>
                  <a:gd name="connsiteX2-107" fmla="*/ 1286662 w 2412922"/>
                  <a:gd name="connsiteY2-108" fmla="*/ 928914 h 2162628"/>
                  <a:gd name="connsiteX3-109" fmla="*/ 923805 w 2412922"/>
                  <a:gd name="connsiteY3-110" fmla="*/ 2162628 h 2162628"/>
                  <a:gd name="connsiteX4-111" fmla="*/ 23919 w 2412922"/>
                  <a:gd name="connsiteY4-112" fmla="*/ 0 h 2162628"/>
                  <a:gd name="connsiteX0-113" fmla="*/ 23919 w 2412922"/>
                  <a:gd name="connsiteY0-114" fmla="*/ 0 h 2162628"/>
                  <a:gd name="connsiteX1-115" fmla="*/ 967346 w 2412922"/>
                  <a:gd name="connsiteY1-116" fmla="*/ 2002971 h 2162628"/>
                  <a:gd name="connsiteX2-117" fmla="*/ 1286662 w 2412922"/>
                  <a:gd name="connsiteY2-118" fmla="*/ 928914 h 2162628"/>
                  <a:gd name="connsiteX3-119" fmla="*/ 923805 w 2412922"/>
                  <a:gd name="connsiteY3-120" fmla="*/ 2162628 h 2162628"/>
                  <a:gd name="connsiteX4-121" fmla="*/ 23919 w 2412922"/>
                  <a:gd name="connsiteY4-122" fmla="*/ 0 h 2162628"/>
                  <a:gd name="connsiteX0-123" fmla="*/ 19479 w 2408482"/>
                  <a:gd name="connsiteY0-124" fmla="*/ 0 h 2162628"/>
                  <a:gd name="connsiteX1-125" fmla="*/ 962906 w 2408482"/>
                  <a:gd name="connsiteY1-126" fmla="*/ 2002971 h 2162628"/>
                  <a:gd name="connsiteX2-127" fmla="*/ 1282222 w 2408482"/>
                  <a:gd name="connsiteY2-128" fmla="*/ 928914 h 2162628"/>
                  <a:gd name="connsiteX3-129" fmla="*/ 919365 w 2408482"/>
                  <a:gd name="connsiteY3-130" fmla="*/ 2162628 h 2162628"/>
                  <a:gd name="connsiteX4-131" fmla="*/ 19479 w 2408482"/>
                  <a:gd name="connsiteY4-132" fmla="*/ 0 h 2162628"/>
                  <a:gd name="connsiteX0-133" fmla="*/ 51 w 2389054"/>
                  <a:gd name="connsiteY0-134" fmla="*/ 0 h 2162628"/>
                  <a:gd name="connsiteX1-135" fmla="*/ 943478 w 2389054"/>
                  <a:gd name="connsiteY1-136" fmla="*/ 2002971 h 2162628"/>
                  <a:gd name="connsiteX2-137" fmla="*/ 1262794 w 2389054"/>
                  <a:gd name="connsiteY2-138" fmla="*/ 928914 h 2162628"/>
                  <a:gd name="connsiteX3-139" fmla="*/ 899937 w 2389054"/>
                  <a:gd name="connsiteY3-140" fmla="*/ 2162628 h 2162628"/>
                  <a:gd name="connsiteX4-141" fmla="*/ 51 w 2389054"/>
                  <a:gd name="connsiteY4-142" fmla="*/ 0 h 2162628"/>
                  <a:gd name="connsiteX0-143" fmla="*/ 51 w 2389054"/>
                  <a:gd name="connsiteY0-144" fmla="*/ 0 h 2162628"/>
                  <a:gd name="connsiteX1-145" fmla="*/ 943478 w 2389054"/>
                  <a:gd name="connsiteY1-146" fmla="*/ 2002971 h 2162628"/>
                  <a:gd name="connsiteX2-147" fmla="*/ 1262794 w 2389054"/>
                  <a:gd name="connsiteY2-148" fmla="*/ 928914 h 2162628"/>
                  <a:gd name="connsiteX3-149" fmla="*/ 899937 w 2389054"/>
                  <a:gd name="connsiteY3-150" fmla="*/ 2162628 h 2162628"/>
                  <a:gd name="connsiteX4-151" fmla="*/ 51 w 2389054"/>
                  <a:gd name="connsiteY4-152" fmla="*/ 0 h 2162628"/>
                  <a:gd name="connsiteX0-153" fmla="*/ 51 w 2389054"/>
                  <a:gd name="connsiteY0-154" fmla="*/ 0 h 2162628"/>
                  <a:gd name="connsiteX1-155" fmla="*/ 943478 w 2389054"/>
                  <a:gd name="connsiteY1-156" fmla="*/ 2002971 h 2162628"/>
                  <a:gd name="connsiteX2-157" fmla="*/ 1262794 w 2389054"/>
                  <a:gd name="connsiteY2-158" fmla="*/ 928914 h 2162628"/>
                  <a:gd name="connsiteX3-159" fmla="*/ 899937 w 2389054"/>
                  <a:gd name="connsiteY3-160" fmla="*/ 2162628 h 2162628"/>
                  <a:gd name="connsiteX4-161" fmla="*/ 51 w 2389054"/>
                  <a:gd name="connsiteY4-162" fmla="*/ 0 h 2162628"/>
                  <a:gd name="connsiteX0-163" fmla="*/ 23350 w 2412353"/>
                  <a:gd name="connsiteY0-164" fmla="*/ 0 h 2162628"/>
                  <a:gd name="connsiteX1-165" fmla="*/ 966777 w 2412353"/>
                  <a:gd name="connsiteY1-166" fmla="*/ 2002971 h 2162628"/>
                  <a:gd name="connsiteX2-167" fmla="*/ 1286093 w 2412353"/>
                  <a:gd name="connsiteY2-168" fmla="*/ 928914 h 2162628"/>
                  <a:gd name="connsiteX3-169" fmla="*/ 923236 w 2412353"/>
                  <a:gd name="connsiteY3-170" fmla="*/ 2162628 h 2162628"/>
                  <a:gd name="connsiteX4-171" fmla="*/ 23350 w 2412353"/>
                  <a:gd name="connsiteY4-172" fmla="*/ 0 h 2162628"/>
                  <a:gd name="connsiteX0-173" fmla="*/ 23350 w 2412353"/>
                  <a:gd name="connsiteY0-174" fmla="*/ 0 h 2162628"/>
                  <a:gd name="connsiteX1-175" fmla="*/ 966777 w 2412353"/>
                  <a:gd name="connsiteY1-176" fmla="*/ 2002971 h 2162628"/>
                  <a:gd name="connsiteX2-177" fmla="*/ 1286093 w 2412353"/>
                  <a:gd name="connsiteY2-178" fmla="*/ 928914 h 2162628"/>
                  <a:gd name="connsiteX3-179" fmla="*/ 923236 w 2412353"/>
                  <a:gd name="connsiteY3-180" fmla="*/ 2162628 h 2162628"/>
                  <a:gd name="connsiteX4-181" fmla="*/ 23350 w 2412353"/>
                  <a:gd name="connsiteY4-182" fmla="*/ 0 h 2162628"/>
                  <a:gd name="connsiteX0-183" fmla="*/ 23350 w 2412353"/>
                  <a:gd name="connsiteY0-184" fmla="*/ 0 h 2162628"/>
                  <a:gd name="connsiteX1-185" fmla="*/ 966777 w 2412353"/>
                  <a:gd name="connsiteY1-186" fmla="*/ 2002971 h 2162628"/>
                  <a:gd name="connsiteX2-187" fmla="*/ 1286093 w 2412353"/>
                  <a:gd name="connsiteY2-188" fmla="*/ 928914 h 2162628"/>
                  <a:gd name="connsiteX3-189" fmla="*/ 923236 w 2412353"/>
                  <a:gd name="connsiteY3-190" fmla="*/ 2162628 h 2162628"/>
                  <a:gd name="connsiteX4-191" fmla="*/ 23350 w 2412353"/>
                  <a:gd name="connsiteY4-192" fmla="*/ 0 h 2162628"/>
                  <a:gd name="connsiteX0-193" fmla="*/ 23350 w 2486250"/>
                  <a:gd name="connsiteY0-194" fmla="*/ 0 h 2162628"/>
                  <a:gd name="connsiteX1-195" fmla="*/ 1300606 w 2486250"/>
                  <a:gd name="connsiteY1-196" fmla="*/ 1857828 h 2162628"/>
                  <a:gd name="connsiteX2-197" fmla="*/ 1286093 w 2486250"/>
                  <a:gd name="connsiteY2-198" fmla="*/ 928914 h 2162628"/>
                  <a:gd name="connsiteX3-199" fmla="*/ 923236 w 2486250"/>
                  <a:gd name="connsiteY3-200" fmla="*/ 2162628 h 2162628"/>
                  <a:gd name="connsiteX4-201" fmla="*/ 23350 w 2486250"/>
                  <a:gd name="connsiteY4-202" fmla="*/ 0 h 2162628"/>
                  <a:gd name="connsiteX0-203" fmla="*/ 14606 w 2639499"/>
                  <a:gd name="connsiteY0-204" fmla="*/ 0 h 2002971"/>
                  <a:gd name="connsiteX1-205" fmla="*/ 1291862 w 2639499"/>
                  <a:gd name="connsiteY1-206" fmla="*/ 1857828 h 2002971"/>
                  <a:gd name="connsiteX2-207" fmla="*/ 1277349 w 2639499"/>
                  <a:gd name="connsiteY2-208" fmla="*/ 928914 h 2002971"/>
                  <a:gd name="connsiteX3-209" fmla="*/ 1277349 w 2639499"/>
                  <a:gd name="connsiteY3-210" fmla="*/ 2002971 h 2002971"/>
                  <a:gd name="connsiteX4-211" fmla="*/ 14606 w 2639499"/>
                  <a:gd name="connsiteY4-212" fmla="*/ 0 h 2002971"/>
                  <a:gd name="connsiteX0-213" fmla="*/ 15519 w 2640412"/>
                  <a:gd name="connsiteY0-214" fmla="*/ 0 h 2002971"/>
                  <a:gd name="connsiteX1-215" fmla="*/ 1292775 w 2640412"/>
                  <a:gd name="connsiteY1-216" fmla="*/ 1857828 h 2002971"/>
                  <a:gd name="connsiteX2-217" fmla="*/ 1278262 w 2640412"/>
                  <a:gd name="connsiteY2-218" fmla="*/ 928914 h 2002971"/>
                  <a:gd name="connsiteX3-219" fmla="*/ 1278262 w 2640412"/>
                  <a:gd name="connsiteY3-220" fmla="*/ 2002971 h 2002971"/>
                  <a:gd name="connsiteX4-221" fmla="*/ 15519 w 2640412"/>
                  <a:gd name="connsiteY4-222" fmla="*/ 0 h 2002971"/>
                  <a:gd name="connsiteX0-223" fmla="*/ 1221 w 2626114"/>
                  <a:gd name="connsiteY0-224" fmla="*/ 0 h 2002971"/>
                  <a:gd name="connsiteX1-225" fmla="*/ 1278477 w 2626114"/>
                  <a:gd name="connsiteY1-226" fmla="*/ 1857828 h 2002971"/>
                  <a:gd name="connsiteX2-227" fmla="*/ 1263964 w 2626114"/>
                  <a:gd name="connsiteY2-228" fmla="*/ 928914 h 2002971"/>
                  <a:gd name="connsiteX3-229" fmla="*/ 1263964 w 2626114"/>
                  <a:gd name="connsiteY3-230" fmla="*/ 2002971 h 2002971"/>
                  <a:gd name="connsiteX4-231" fmla="*/ 1221 w 2626114"/>
                  <a:gd name="connsiteY4-232" fmla="*/ 0 h 2002971"/>
                  <a:gd name="connsiteX0-233" fmla="*/ 1221 w 2626114"/>
                  <a:gd name="connsiteY0-234" fmla="*/ 0 h 2002971"/>
                  <a:gd name="connsiteX1-235" fmla="*/ 1263963 w 2626114"/>
                  <a:gd name="connsiteY1-236" fmla="*/ 1915885 h 2002971"/>
                  <a:gd name="connsiteX2-237" fmla="*/ 1263964 w 2626114"/>
                  <a:gd name="connsiteY2-238" fmla="*/ 928914 h 2002971"/>
                  <a:gd name="connsiteX3-239" fmla="*/ 1263964 w 2626114"/>
                  <a:gd name="connsiteY3-240" fmla="*/ 2002971 h 2002971"/>
                  <a:gd name="connsiteX4-241" fmla="*/ 1221 w 2626114"/>
                  <a:gd name="connsiteY4-242" fmla="*/ 0 h 2002971"/>
                  <a:gd name="connsiteX0-243" fmla="*/ 1221 w 2626114"/>
                  <a:gd name="connsiteY0-244" fmla="*/ 0 h 2002971"/>
                  <a:gd name="connsiteX1-245" fmla="*/ 1263963 w 2626114"/>
                  <a:gd name="connsiteY1-246" fmla="*/ 1915885 h 2002971"/>
                  <a:gd name="connsiteX2-247" fmla="*/ 1263964 w 2626114"/>
                  <a:gd name="connsiteY2-248" fmla="*/ 928914 h 2002971"/>
                  <a:gd name="connsiteX3-249" fmla="*/ 1263964 w 2626114"/>
                  <a:gd name="connsiteY3-250" fmla="*/ 2002971 h 2002971"/>
                  <a:gd name="connsiteX4-251" fmla="*/ 1221 w 2626114"/>
                  <a:gd name="connsiteY4-252" fmla="*/ 0 h 2002971"/>
                  <a:gd name="connsiteX0-253" fmla="*/ 1221 w 2673855"/>
                  <a:gd name="connsiteY0-254" fmla="*/ 0 h 2002971"/>
                  <a:gd name="connsiteX1-255" fmla="*/ 1263963 w 2673855"/>
                  <a:gd name="connsiteY1-256" fmla="*/ 1915885 h 2002971"/>
                  <a:gd name="connsiteX2-257" fmla="*/ 1263964 w 2673855"/>
                  <a:gd name="connsiteY2-258" fmla="*/ 928914 h 2002971"/>
                  <a:gd name="connsiteX3-259" fmla="*/ 1263964 w 2673855"/>
                  <a:gd name="connsiteY3-260" fmla="*/ 2002971 h 2002971"/>
                  <a:gd name="connsiteX4-261" fmla="*/ 1221 w 2673855"/>
                  <a:gd name="connsiteY4-262" fmla="*/ 0 h 2002971"/>
                  <a:gd name="connsiteX0-263" fmla="*/ 1221 w 2673855"/>
                  <a:gd name="connsiteY0-264" fmla="*/ 0 h 2002971"/>
                  <a:gd name="connsiteX1-265" fmla="*/ 1263963 w 2673855"/>
                  <a:gd name="connsiteY1-266" fmla="*/ 1915885 h 2002971"/>
                  <a:gd name="connsiteX2-267" fmla="*/ 1263964 w 2673855"/>
                  <a:gd name="connsiteY2-268" fmla="*/ 928914 h 2002971"/>
                  <a:gd name="connsiteX3-269" fmla="*/ 1263964 w 2673855"/>
                  <a:gd name="connsiteY3-270" fmla="*/ 2002971 h 2002971"/>
                  <a:gd name="connsiteX4-271" fmla="*/ 1221 w 2673855"/>
                  <a:gd name="connsiteY4-272" fmla="*/ 0 h 2002971"/>
                  <a:gd name="connsiteX0-273" fmla="*/ 2037 w 2674671"/>
                  <a:gd name="connsiteY0-274" fmla="*/ 0 h 2002987"/>
                  <a:gd name="connsiteX1-275" fmla="*/ 1264779 w 2674671"/>
                  <a:gd name="connsiteY1-276" fmla="*/ 1915885 h 2002987"/>
                  <a:gd name="connsiteX2-277" fmla="*/ 1264780 w 2674671"/>
                  <a:gd name="connsiteY2-278" fmla="*/ 928914 h 2002987"/>
                  <a:gd name="connsiteX3-279" fmla="*/ 1264780 w 2674671"/>
                  <a:gd name="connsiteY3-280" fmla="*/ 2002971 h 2002987"/>
                  <a:gd name="connsiteX4-281" fmla="*/ 2037 w 2674671"/>
                  <a:gd name="connsiteY4-282" fmla="*/ 0 h 2002987"/>
                  <a:gd name="connsiteX0-283" fmla="*/ 2106 w 2674740"/>
                  <a:gd name="connsiteY0-284" fmla="*/ 0 h 2002971"/>
                  <a:gd name="connsiteX1-285" fmla="*/ 1264848 w 2674740"/>
                  <a:gd name="connsiteY1-286" fmla="*/ 1915885 h 2002971"/>
                  <a:gd name="connsiteX2-287" fmla="*/ 1264849 w 2674740"/>
                  <a:gd name="connsiteY2-288" fmla="*/ 928914 h 2002971"/>
                  <a:gd name="connsiteX3-289" fmla="*/ 1264849 w 2674740"/>
                  <a:gd name="connsiteY3-290" fmla="*/ 2002971 h 2002971"/>
                  <a:gd name="connsiteX4-291" fmla="*/ 2106 w 2674740"/>
                  <a:gd name="connsiteY4-292" fmla="*/ 0 h 20029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41" y="connsiteY4-42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1" y="5568676"/>
            <a:ext cx="6132883" cy="10286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528" y="32231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68" y="332656"/>
            <a:ext cx="2872691" cy="4139935"/>
          </a:xfrm>
          <a:solidFill>
            <a:schemeClr val="bg1">
              <a:alpha val="64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grpSp>
        <p:nvGrpSpPr>
          <p:cNvPr id="22" name="Группа 21"/>
          <p:cNvGrpSpPr/>
          <p:nvPr userDrawn="1"/>
        </p:nvGrpSpPr>
        <p:grpSpPr>
          <a:xfrm rot="7987570">
            <a:off x="7841083" y="4568725"/>
            <a:ext cx="307901" cy="450659"/>
            <a:chOff x="2857488" y="4883951"/>
            <a:chExt cx="571504" cy="903297"/>
          </a:xfrm>
        </p:grpSpPr>
        <p:sp>
          <p:nvSpPr>
            <p:cNvPr id="23" name="Овал 22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5" name="Прямая соединительная линия 24"/>
            <p:cNvCxnSpPr>
              <a:stCxn id="24" idx="0"/>
              <a:endCxn id="24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 userDrawn="1"/>
        </p:nvGrpSpPr>
        <p:grpSpPr>
          <a:xfrm rot="13759740">
            <a:off x="6215520" y="5070422"/>
            <a:ext cx="307901" cy="450659"/>
            <a:chOff x="2857488" y="4883951"/>
            <a:chExt cx="571504" cy="903297"/>
          </a:xfrm>
        </p:grpSpPr>
        <p:sp>
          <p:nvSpPr>
            <p:cNvPr id="36" name="Овал 35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" name="Прямая соединительная линия 37"/>
            <p:cNvCxnSpPr>
              <a:stCxn id="37" idx="0"/>
              <a:endCxn id="37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 userDrawn="1"/>
        </p:nvGrpSpPr>
        <p:grpSpPr>
          <a:xfrm rot="4965394">
            <a:off x="8607831" y="6294716"/>
            <a:ext cx="307901" cy="450659"/>
            <a:chOff x="2857488" y="4883951"/>
            <a:chExt cx="571504" cy="903297"/>
          </a:xfrm>
        </p:grpSpPr>
        <p:sp>
          <p:nvSpPr>
            <p:cNvPr id="49" name="Овал 48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1" name="Прямая соединительная линия 50"/>
            <p:cNvCxnSpPr>
              <a:stCxn id="50" idx="0"/>
              <a:endCxn id="50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Овал 51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bg1"/>
            </a:gs>
            <a:gs pos="99000">
              <a:schemeClr val="accent3">
                <a:lumMod val="86000"/>
                <a:lumOff val="14000"/>
              </a:schemeClr>
            </a:gs>
          </a:gsLst>
          <a:lin ang="21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5292F-CDC4-4C2A-91D3-FE4AEA0F8F3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74FA0-DE96-4D37-9B96-70834AE17CC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Relationship Id="rId3" Type="http://schemas.openxmlformats.org/officeDocument/2006/relationships/image" Target="../media/image24.e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6367" y="2637418"/>
            <a:ext cx="4248472" cy="1872208"/>
          </a:xfrm>
        </p:spPr>
        <p:txBody>
          <a:bodyPr>
            <a:noAutofit/>
          </a:bodyPr>
          <a:lstStyle/>
          <a:p>
            <a:pPr marL="407035" marR="68580" indent="342265" algn="ctr">
              <a:spcAft>
                <a:spcPts val="0"/>
              </a:spcAft>
              <a:tabLst>
                <a:tab pos="491490" algn="l"/>
              </a:tabLst>
            </a:pP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«Публичный отчёт профсоюзной организации»</a:t>
            </a:r>
            <a:b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ДОУ№14 </a:t>
            </a:r>
            <a:b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Липецка</a:t>
            </a:r>
            <a:b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2021 год </a:t>
            </a:r>
            <a:endParaRPr lang="ru-RU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19" y="188387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1" name="Изображение 100"/>
          <p:cNvPicPr/>
          <p:nvPr/>
        </p:nvPicPr>
        <p:blipFill rotWithShape="1">
          <a:blip r:embed="rId2"/>
          <a:srcRect l="4443" t="3209" r="37076" b="6974"/>
          <a:stretch>
            <a:fillRect/>
          </a:stretch>
        </p:blipFill>
        <p:spPr>
          <a:xfrm flipH="1">
            <a:off x="7452320" y="188386"/>
            <a:ext cx="1618654" cy="12654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907540" y="179705"/>
            <a:ext cx="5064125" cy="982980"/>
          </a:xfrm>
        </p:spPr>
        <p:txBody>
          <a:bodyPr>
            <a:normAutofit fontScale="90000"/>
          </a:bodyPr>
          <a:lstStyle/>
          <a:p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 Предприятие - </a:t>
            </a:r>
            <a:b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профсоюз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38905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Замещающее содержимое 100"/>
          <p:cNvPicPr>
            <a:picLocks noChangeAspect="1"/>
          </p:cNvPicPr>
          <p:nvPr/>
        </p:nvPicPr>
        <p:blipFill>
          <a:blip r:embed="rId2"/>
          <a:srcRect l="4443" t="3209" r="31869" b="6589"/>
          <a:stretch>
            <a:fillRect/>
          </a:stretch>
        </p:blipFill>
        <p:spPr>
          <a:xfrm flipH="1">
            <a:off x="301" y="46803"/>
            <a:ext cx="1477645" cy="1257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 l="-1050" b="23127"/>
          <a:stretch>
            <a:fillRect/>
          </a:stretch>
        </p:blipFill>
        <p:spPr>
          <a:xfrm>
            <a:off x="-108585" y="1543050"/>
            <a:ext cx="9170035" cy="53149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875" y="5962650"/>
            <a:ext cx="6132830" cy="635000"/>
          </a:xfrm>
        </p:spPr>
        <p:txBody>
          <a:bodyPr>
            <a:normAutofit/>
          </a:bodyPr>
          <a:lstStyle/>
          <a:p>
            <a:r>
              <a:rPr lang="ru-RU" alt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2021 г. </a:t>
            </a:r>
            <a:endParaRPr lang="ru-RU" altLang="en-US" sz="2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38735"/>
            <a:ext cx="1824990" cy="12655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80" y="2924810"/>
            <a:ext cx="2483485" cy="29044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228177" y="1701221"/>
            <a:ext cx="2133599" cy="1045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 с ветеранами педагогического труда. 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995" y="4221480"/>
            <a:ext cx="24828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Наставничество «Школа молодого педагога» - «Вместе к успеху»</a:t>
            </a:r>
            <a:endParaRPr lang="ru-RU" dirty="0"/>
          </a:p>
        </p:txBody>
      </p:sp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628775"/>
            <a:ext cx="3622675" cy="2480945"/>
          </a:xfrm>
          <a:prstGeom prst="rect">
            <a:avLst/>
          </a:prstGeom>
          <a:noFill/>
        </p:spPr>
      </p:pic>
      <p:pic>
        <p:nvPicPr>
          <p:cNvPr id="3" name="Замещающее содержимое 100"/>
          <p:cNvPicPr>
            <a:picLocks noChangeAspect="1"/>
          </p:cNvPicPr>
          <p:nvPr/>
        </p:nvPicPr>
        <p:blipFill>
          <a:blip r:embed="rId4"/>
          <a:srcRect l="4443" t="3209" r="31869" b="6589"/>
          <a:stretch>
            <a:fillRect/>
          </a:stretch>
        </p:blipFill>
        <p:spPr>
          <a:xfrm flipH="1">
            <a:off x="301" y="46803"/>
            <a:ext cx="1477645" cy="1257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716530" y="116840"/>
            <a:ext cx="3555365" cy="732790"/>
          </a:xfrm>
        </p:spPr>
        <p:txBody>
          <a:bodyPr>
            <a:normAutofit fontScale="90000"/>
          </a:bodyPr>
          <a:lstStyle/>
          <a:p>
            <a:r>
              <a:rPr lang="ru-RU" altLang="en-US" sz="311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2021 г.</a:t>
            </a:r>
            <a:endParaRPr lang="ru-RU" altLang="en-US" sz="311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38905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1623060"/>
            <a:ext cx="1442085" cy="159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5" y="1738630"/>
            <a:ext cx="2667635" cy="152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" y="4914900"/>
            <a:ext cx="1744345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873250" y="5589270"/>
            <a:ext cx="723646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 очно-заочный конкурс мастер - классов «Электронные образовательные ресурсы в деятельности воспитателя дошкольного образовательного учреждения» - воспитатель Алёхина С.Н. – диплом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степени;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80" y="1485265"/>
            <a:ext cx="2397760" cy="1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166995" y="3445510"/>
            <a:ext cx="3977005" cy="168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Региональный этап Всероссийского конкурса профессионального мастерства «Педагог- психолог России 2020-2021» - педагог – психолог Семёнова М.В.-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мещающее содержимое 100"/>
          <p:cNvPicPr>
            <a:picLocks noChangeAspect="1"/>
          </p:cNvPicPr>
          <p:nvPr/>
        </p:nvPicPr>
        <p:blipFill>
          <a:blip r:embed="rId6"/>
          <a:srcRect l="4443" t="3209" r="31869" b="6589"/>
          <a:stretch>
            <a:fillRect/>
          </a:stretch>
        </p:blipFill>
        <p:spPr>
          <a:xfrm flipH="1">
            <a:off x="301" y="46803"/>
            <a:ext cx="1477645" cy="1257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13" name="TextBox 13"/>
          <p:cNvSpPr txBox="1"/>
          <p:nvPr/>
        </p:nvSpPr>
        <p:spPr>
          <a:xfrm>
            <a:off x="179070" y="3357245"/>
            <a:ext cx="4036060" cy="13633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Профессиональный конкурс молодых специалистов «Дебют - 2020» учитель - логопед Голомазова Е. Ю.         лауреат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341880" y="260985"/>
            <a:ext cx="4354195" cy="896620"/>
          </a:xfrm>
        </p:spPr>
        <p:txBody>
          <a:bodyPr>
            <a:normAutofit fontScale="90000"/>
          </a:bodyPr>
          <a:lstStyle/>
          <a:p>
            <a:r>
              <a:rPr lang="ru-RU" altLang="en-US" sz="31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2021 г.</a:t>
            </a:r>
            <a:endParaRPr lang="ru-RU" altLang="en-US" sz="311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1270"/>
            <a:ext cx="1824990" cy="13030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18050"/>
            <a:ext cx="2022475" cy="19157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275330" y="2055495"/>
            <a:ext cx="5045710" cy="645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 конкурс «Лучший инклюзивный детский сад-2021»</a:t>
            </a:r>
            <a:r>
              <a:rPr lang="en-US" alt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III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место</a:t>
            </a:r>
            <a:endParaRPr lang="ru-RU" dirty="0"/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3260" y="1663065"/>
            <a:ext cx="2275840" cy="1706880"/>
          </a:xfrm>
          <a:prstGeom prst="rect">
            <a:avLst/>
          </a:prstGeom>
        </p:spPr>
      </p:pic>
      <p:pic>
        <p:nvPicPr>
          <p:cNvPr id="9" name="Замещающее содержимое 100"/>
          <p:cNvPicPr>
            <a:picLocks noChangeAspect="1"/>
          </p:cNvPicPr>
          <p:nvPr>
            <p:ph sz="half" idx="1"/>
          </p:nvPr>
        </p:nvPicPr>
        <p:blipFill>
          <a:blip r:embed="rId4"/>
          <a:srcRect l="4443" t="3209" r="31869" b="6589"/>
          <a:stretch>
            <a:fillRect/>
          </a:stretch>
        </p:blipFill>
        <p:spPr>
          <a:xfrm flipH="1">
            <a:off x="61595" y="22225"/>
            <a:ext cx="1456690" cy="13188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13" name="TextBox 11"/>
          <p:cNvSpPr txBox="1"/>
          <p:nvPr/>
        </p:nvSpPr>
        <p:spPr>
          <a:xfrm>
            <a:off x="4067810" y="5157470"/>
            <a:ext cx="5083175" cy="1476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 конкурс «Мы молодые педагоги» 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- логопед Голомазова Е. Ю. 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место 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инструктрор по физкультуре Осинкин И. А. 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место</a:t>
            </a:r>
            <a:endParaRPr lang="ru-RU" dirty="0"/>
          </a:p>
        </p:txBody>
      </p:sp>
      <p:sp>
        <p:nvSpPr>
          <p:cNvPr id="14" name="TextBox 11"/>
          <p:cNvSpPr txBox="1"/>
          <p:nvPr/>
        </p:nvSpPr>
        <p:spPr>
          <a:xfrm>
            <a:off x="755015" y="3861435"/>
            <a:ext cx="7329170" cy="645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 конкурс иследовательских работ «Современные практики дошкольного образования» учитель - логопед Шарапова Л. П. </a:t>
            </a:r>
            <a:r>
              <a:rPr lang="en-US" alt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III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место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67585" y="260985"/>
            <a:ext cx="4554220" cy="809625"/>
          </a:xfrm>
        </p:spPr>
        <p:txBody>
          <a:bodyPr>
            <a:normAutofit/>
          </a:bodyPr>
          <a:lstStyle/>
          <a:p>
            <a:r>
              <a:rPr lang="ru-RU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2021 г.</a:t>
            </a:r>
            <a:r>
              <a:rPr lang="ru-RU" altLang="en-US" sz="31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en-US" sz="311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38905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Рисунок 14"/>
          <p:cNvPicPr>
            <a:picLocks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65" y="3068955"/>
            <a:ext cx="4385945" cy="30810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мещающий текст 8"/>
          <p:cNvSpPr>
            <a:spLocks noGrp="1"/>
          </p:cNvSpPr>
          <p:nvPr/>
        </p:nvSpPr>
        <p:spPr>
          <a:xfrm>
            <a:off x="5003800" y="1701165"/>
            <a:ext cx="3364230" cy="126555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Экологическая акция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«Посади цветок»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«Звезда Победы»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dirty="0"/>
          </a:p>
        </p:txBody>
      </p:sp>
      <p:sp>
        <p:nvSpPr>
          <p:cNvPr id="4" name="Замещающий текст 8"/>
          <p:cNvSpPr>
            <a:spLocks noGrp="1"/>
          </p:cNvSpPr>
          <p:nvPr/>
        </p:nvSpPr>
        <p:spPr>
          <a:xfrm>
            <a:off x="251460" y="5157470"/>
            <a:ext cx="2880360" cy="6216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Экологическая акция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«Чистота – залог здоровья»</a:t>
            </a:r>
            <a:endParaRPr lang="ru-RU" alt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" y="1484630"/>
            <a:ext cx="2126615" cy="36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амещающее содержимое 100"/>
          <p:cNvPicPr>
            <a:picLocks noChangeAspect="1"/>
          </p:cNvPicPr>
          <p:nvPr/>
        </p:nvPicPr>
        <p:blipFill>
          <a:blip r:embed="rId4"/>
          <a:srcRect l="4443" t="3209" r="31869" b="6589"/>
          <a:stretch>
            <a:fillRect/>
          </a:stretch>
        </p:blipFill>
        <p:spPr>
          <a:xfrm flipH="1">
            <a:off x="61595" y="22225"/>
            <a:ext cx="1456690" cy="13188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411730" y="116840"/>
            <a:ext cx="4076700" cy="810895"/>
          </a:xfrm>
        </p:spPr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2021 г.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38905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5745" y="4385945"/>
            <a:ext cx="3098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4499610" y="1612900"/>
          <a:ext cx="4537075" cy="3163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2" imgW="8200390" imgH="5797550" progId="AcroExch.Document.DC">
                  <p:embed/>
                </p:oleObj>
              </mc:Choice>
              <mc:Fallback>
                <p:oleObj name="" r:id="rId2" imgW="8200390" imgH="5797550" progId="AcroExch.Document.D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610" y="1612900"/>
                        <a:ext cx="4537075" cy="31635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9"/>
          <p:cNvPicPr>
            <a:picLocks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" y="1628775"/>
            <a:ext cx="3942715" cy="30905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/>
          <p:cNvSpPr txBox="1"/>
          <p:nvPr/>
        </p:nvSpPr>
        <p:spPr>
          <a:xfrm>
            <a:off x="692150" y="5301615"/>
            <a:ext cx="277368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Спортивный праздник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«ГТО одна страна, одна команда»</a:t>
            </a:r>
            <a:endParaRPr lang="ru-RU" dirty="0"/>
          </a:p>
        </p:txBody>
      </p:sp>
      <p:sp>
        <p:nvSpPr>
          <p:cNvPr id="11" name="TextBox 8"/>
          <p:cNvSpPr txBox="1"/>
          <p:nvPr/>
        </p:nvSpPr>
        <p:spPr>
          <a:xfrm>
            <a:off x="5075555" y="5085715"/>
            <a:ext cx="3382010" cy="1476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Национальный проект «Демография»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онлайн бучение по программе «Основы здорового питания» - 2021 - 100% педагогов</a:t>
            </a:r>
            <a:endParaRPr lang="ru-RU" dirty="0"/>
          </a:p>
        </p:txBody>
      </p:sp>
      <p:pic>
        <p:nvPicPr>
          <p:cNvPr id="12" name="Замещающее содержимое 100"/>
          <p:cNvPicPr>
            <a:picLocks noChangeAspect="1"/>
          </p:cNvPicPr>
          <p:nvPr/>
        </p:nvPicPr>
        <p:blipFill>
          <a:blip r:embed="rId5"/>
          <a:srcRect l="4443" t="3209" r="31869" b="6589"/>
          <a:stretch>
            <a:fillRect/>
          </a:stretch>
        </p:blipFill>
        <p:spPr>
          <a:xfrm flipH="1">
            <a:off x="61595" y="22225"/>
            <a:ext cx="1456690" cy="13188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bg1"/>
            </a:gs>
            <a:gs pos="99000">
              <a:schemeClr val="accent3">
                <a:lumMod val="86000"/>
                <a:lumOff val="14000"/>
              </a:schemeClr>
            </a:gs>
          </a:gsLst>
          <a:lin ang="21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195195" y="476885"/>
            <a:ext cx="3676650" cy="737870"/>
          </a:xfrm>
        </p:spPr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труда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38905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85" y="3141345"/>
            <a:ext cx="3086100" cy="22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Замещающее содержимое 100"/>
          <p:cNvPicPr>
            <a:picLocks noChangeAspect="1"/>
          </p:cNvPicPr>
          <p:nvPr/>
        </p:nvPicPr>
        <p:blipFill>
          <a:blip r:embed="rId3"/>
          <a:srcRect l="4443" t="3209" r="31869" b="6589"/>
          <a:stretch>
            <a:fillRect/>
          </a:stretch>
        </p:blipFill>
        <p:spPr>
          <a:xfrm flipH="1">
            <a:off x="61595" y="22225"/>
            <a:ext cx="1456690" cy="13188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6" name="TextBox 8"/>
          <p:cNvSpPr txBox="1"/>
          <p:nvPr/>
        </p:nvSpPr>
        <p:spPr>
          <a:xfrm>
            <a:off x="70485" y="3141345"/>
            <a:ext cx="2397125" cy="1476375"/>
          </a:xfrm>
          <a:prstGeom prst="rect">
            <a:avLst/>
          </a:prstGeom>
          <a:solidFill>
            <a:schemeClr val="accent3">
              <a:alpha val="69000"/>
            </a:schemeClr>
          </a:solidFill>
        </p:spPr>
        <p:txBody>
          <a:bodyPr wrap="square">
            <a:spAutoFit/>
          </a:bodyPr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Новые правила по охране труда, вступившие в силу с 1 января 2021 года онлайн обучение</a:t>
            </a:r>
            <a:endParaRPr lang="ru-RU" dirty="0"/>
          </a:p>
        </p:txBody>
      </p:sp>
      <p:sp>
        <p:nvSpPr>
          <p:cNvPr id="3" name="TextBox 8"/>
          <p:cNvSpPr txBox="1"/>
          <p:nvPr/>
        </p:nvSpPr>
        <p:spPr>
          <a:xfrm>
            <a:off x="539115" y="5517515"/>
            <a:ext cx="7952105" cy="922020"/>
          </a:xfrm>
          <a:prstGeom prst="rect">
            <a:avLst/>
          </a:prstGeom>
          <a:solidFill>
            <a:schemeClr val="accent3">
              <a:alpha val="69000"/>
            </a:schemeClr>
          </a:solidFill>
        </p:spPr>
        <p:txBody>
          <a:bodyPr wrap="square">
            <a:spAutoFit/>
          </a:bodyPr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«Обеспечение санитарн-эпидемиологических требований к образовательным организациям согласно СП 2.4.3648-20» в объёме 36 часов председатель ПК Попова И. В.</a:t>
            </a:r>
            <a:endParaRPr lang="ru-RU" dirty="0"/>
          </a:p>
        </p:txBody>
      </p:sp>
      <p:sp>
        <p:nvSpPr>
          <p:cNvPr id="4" name="TextBox 8"/>
          <p:cNvSpPr txBox="1"/>
          <p:nvPr/>
        </p:nvSpPr>
        <p:spPr>
          <a:xfrm>
            <a:off x="6449060" y="3141345"/>
            <a:ext cx="2661285" cy="1753235"/>
          </a:xfrm>
          <a:prstGeom prst="rect">
            <a:avLst/>
          </a:prstGeom>
          <a:solidFill>
            <a:schemeClr val="accent3">
              <a:alpha val="69000"/>
            </a:schemeClr>
          </a:solidFill>
        </p:spPr>
        <p:txBody>
          <a:bodyPr wrap="square">
            <a:spAutoFit/>
          </a:bodyPr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«Профилактика гриппа и острых респиратурных вирусных инфекций, в том числе (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COVID- 19) в объёме 36 часов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100% педагогов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79955" y="2132965"/>
            <a:ext cx="4556760" cy="645160"/>
          </a:xfrm>
          <a:prstGeom prst="rect">
            <a:avLst/>
          </a:prstGeom>
          <a:solidFill>
            <a:schemeClr val="accent3">
              <a:alpha val="62000"/>
            </a:schemeClr>
          </a:solidFill>
        </p:spPr>
        <p:txBody>
          <a:bodyPr wrap="square">
            <a:spAutoFit/>
          </a:bodyPr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«Охрана труда на рабочем месте, соблюдение мер безопасности и СанПин»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267585" y="332740"/>
            <a:ext cx="4179570" cy="760095"/>
          </a:xfrm>
        </p:spPr>
        <p:txBody>
          <a:bodyPr>
            <a:normAutofit fontScale="90000"/>
          </a:bodyPr>
          <a:lstStyle/>
          <a:p>
            <a:r>
              <a:rPr lang="ru-RU" sz="311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«Всемирный день охраны труда»</a:t>
            </a:r>
            <a:endParaRPr lang="ru-RU" altLang="en-US" sz="311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38905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3275330" y="5517515"/>
            <a:ext cx="5553710" cy="9220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Выставка детских рисунков по теме: «Соблюдение мер безопасности и профилактика заболеваний в образовательных учреждениях»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895340" y="4437380"/>
            <a:ext cx="2673985" cy="9220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Утренняя производственная зарядка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7315" y="2421255"/>
            <a:ext cx="1600835" cy="11988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«Профсоюз- территория здоровья»</a:t>
            </a:r>
            <a:endParaRPr lang="ru-RU" dirty="0"/>
          </a:p>
        </p:txBody>
      </p:sp>
      <p:pic>
        <p:nvPicPr>
          <p:cNvPr id="15" name="Рисунок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28775"/>
            <a:ext cx="2755265" cy="311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амещающее содержимое 100"/>
          <p:cNvPicPr>
            <a:picLocks noChangeAspect="1"/>
          </p:cNvPicPr>
          <p:nvPr/>
        </p:nvPicPr>
        <p:blipFill>
          <a:blip r:embed="rId3"/>
          <a:srcRect l="4443" t="3209" r="31869" b="6589"/>
          <a:stretch>
            <a:fillRect/>
          </a:stretch>
        </p:blipFill>
        <p:spPr>
          <a:xfrm flipH="1">
            <a:off x="61595" y="22225"/>
            <a:ext cx="1456690" cy="13188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5" y="1557020"/>
            <a:ext cx="2806065" cy="2806065"/>
          </a:xfrm>
          <a:prstGeom prst="rect">
            <a:avLst/>
          </a:prstGeom>
        </p:spPr>
      </p:pic>
      <p:pic>
        <p:nvPicPr>
          <p:cNvPr id="100" name="Изображение 99"/>
          <p:cNvPicPr/>
          <p:nvPr/>
        </p:nvPicPr>
        <p:blipFill>
          <a:blip r:embed="rId5"/>
          <a:stretch>
            <a:fillRect/>
          </a:stretch>
        </p:blipFill>
        <p:spPr>
          <a:xfrm>
            <a:off x="35560" y="4869180"/>
            <a:ext cx="2826385" cy="1911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10490"/>
            <a:ext cx="9215755" cy="7124700"/>
          </a:xfrm>
          <a:prstGeom prst="rect">
            <a:avLst/>
          </a:prstGeom>
          <a:solidFill>
            <a:schemeClr val="accent1">
              <a:alpha val="85000"/>
            </a:schemeClr>
          </a:solidFill>
          <a:ln w="9525">
            <a:noFill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91640" y="76200"/>
            <a:ext cx="5214620" cy="1224280"/>
          </a:xfrm>
        </p:spPr>
        <p:txBody>
          <a:bodyPr>
            <a:normAutofit/>
          </a:bodyPr>
          <a:lstStyle/>
          <a:p>
            <a:r>
              <a:rPr lang="ru-RU" alt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</a:t>
            </a:r>
            <a:br>
              <a:rPr lang="ru-RU" alt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г.</a:t>
            </a:r>
            <a:endParaRPr lang="ru-RU" altLang="en-US" sz="2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38905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Замещающее содержимое 100"/>
          <p:cNvPicPr>
            <a:picLocks noChangeAspect="1"/>
          </p:cNvPicPr>
          <p:nvPr/>
        </p:nvPicPr>
        <p:blipFill>
          <a:blip r:embed="rId3"/>
          <a:srcRect l="4443" t="3209" r="31869" b="6589"/>
          <a:stretch>
            <a:fillRect/>
          </a:stretch>
        </p:blipFill>
        <p:spPr>
          <a:xfrm flipH="1">
            <a:off x="61595" y="22225"/>
            <a:ext cx="1456690" cy="13188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2" name="Овал 1"/>
          <p:cNvSpPr/>
          <p:nvPr/>
        </p:nvSpPr>
        <p:spPr>
          <a:xfrm>
            <a:off x="5796280" y="1412875"/>
            <a:ext cx="2644140" cy="2518410"/>
          </a:xfrm>
          <a:prstGeom prst="ellipse">
            <a:avLst/>
          </a:prstGeom>
          <a:solidFill>
            <a:srgbClr val="00B0F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Санатории Липецк курсовые программы 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члена профсоюза</a:t>
            </a:r>
            <a:endParaRPr lang="ru-RU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004435" y="4076700"/>
            <a:ext cx="2643505" cy="2606040"/>
          </a:xfrm>
          <a:prstGeom prst="ellipse">
            <a:avLst/>
          </a:prstGeom>
          <a:solidFill>
            <a:srgbClr val="92D05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Крым Феодосия посёлок «Приморский» 2 семьи</a:t>
            </a:r>
            <a:endParaRPr lang="ru-RU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/>
          <p:nvPr/>
        </p:nvPicPr>
        <p:blipFill>
          <a:blip r:embed="rId1"/>
          <a:stretch>
            <a:fillRect/>
          </a:stretch>
        </p:blipFill>
        <p:spPr>
          <a:xfrm>
            <a:off x="-27940" y="-99695"/>
            <a:ext cx="9229725" cy="7002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400300" y="-27305"/>
            <a:ext cx="4344035" cy="878840"/>
          </a:xfrm>
        </p:spPr>
        <p:txBody>
          <a:bodyPr>
            <a:normAutofit fontScale="90000"/>
          </a:bodyPr>
          <a:lstStyle/>
          <a:p>
            <a:r>
              <a:rPr lang="ru-RU" altLang="en-US" sz="311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оздоровление</a:t>
            </a:r>
            <a:br>
              <a:rPr lang="ru-RU" altLang="en-US" sz="311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311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г.</a:t>
            </a:r>
            <a:endParaRPr lang="ru-RU" altLang="en-US" sz="311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38905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Замещающее содержимое 100"/>
          <p:cNvPicPr>
            <a:picLocks noChangeAspect="1"/>
          </p:cNvPicPr>
          <p:nvPr/>
        </p:nvPicPr>
        <p:blipFill>
          <a:blip r:embed="rId3"/>
          <a:srcRect l="4443" t="3209" r="31869" b="6589"/>
          <a:stretch>
            <a:fillRect/>
          </a:stretch>
        </p:blipFill>
        <p:spPr>
          <a:xfrm flipH="1">
            <a:off x="61595" y="22225"/>
            <a:ext cx="1456690" cy="13188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5560" y="4756785"/>
            <a:ext cx="3778250" cy="2101215"/>
          </a:xfrm>
          <a:prstGeom prst="round2DiagRect">
            <a:avLst/>
          </a:prstGeom>
          <a:solidFill>
            <a:srgbClr val="FFFF00">
              <a:alpha val="9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Оздоровительый детский лагерь ВДЦ «Смена» г. Анапа                       1 ребёнок сотрудника                      за счет профсоюза</a:t>
            </a:r>
            <a:endParaRPr lang="ru-RU" alt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420995" y="4281805"/>
            <a:ext cx="3688715" cy="1861820"/>
          </a:xfrm>
          <a:prstGeom prst="round2DiagRect">
            <a:avLst/>
          </a:prstGeom>
          <a:solidFill>
            <a:schemeClr val="bg2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Оздоровительые детские лагеря                       3 ребёнка сотрудника         компенсация за путевки</a:t>
            </a:r>
            <a:endParaRPr lang="ru-RU" alt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bg1"/>
            </a:gs>
            <a:gs pos="99000">
              <a:schemeClr val="accent3">
                <a:lumMod val="86000"/>
                <a:lumOff val="14000"/>
              </a:schemeClr>
            </a:gs>
          </a:gsLst>
          <a:lin ang="21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" y="1628775"/>
            <a:ext cx="9140825" cy="4981575"/>
          </a:xfrm>
          <a:noFill/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«Профсоюз - великая сила, с которой по жизни всегда.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коллектив наш сплотила и стала дорога легка.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Растим молодёжь мы умело, достойную смену свою.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Вошли в профсоюз они смело и не отступят в бою.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вместе идём мы к успеху 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вместе мы горы свернём,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 деле ни что не помеха, когда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профсоюзом вдвоём»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3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62" y="119063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1" name="Замещающее содержимое 100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443" t="3209" r="40707" b="6589"/>
          <a:stretch>
            <a:fillRect/>
          </a:stretch>
        </p:blipFill>
        <p:spPr>
          <a:xfrm flipH="1">
            <a:off x="20612" y="128162"/>
            <a:ext cx="1455043" cy="125632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955" y="3780790"/>
            <a:ext cx="4102100" cy="30772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2339975" y="332740"/>
            <a:ext cx="3992245" cy="730250"/>
          </a:xfrm>
        </p:spPr>
        <p:txBody>
          <a:bodyPr>
            <a:normAutofit fontScale="90000"/>
          </a:bodyPr>
          <a:lstStyle/>
          <a:p>
            <a:r>
              <a:rPr lang="ru-RU" altLang="en-US" sz="311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расходы</a:t>
            </a:r>
            <a:br>
              <a:rPr lang="ru-RU" altLang="en-US" sz="311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311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г.</a:t>
            </a:r>
            <a:endParaRPr lang="ru-RU" altLang="en-US" sz="311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38905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Замещающее содержимое 100"/>
          <p:cNvPicPr>
            <a:picLocks noChangeAspect="1"/>
          </p:cNvPicPr>
          <p:nvPr/>
        </p:nvPicPr>
        <p:blipFill>
          <a:blip r:embed="rId2"/>
          <a:srcRect l="4443" t="3209" r="31869" b="6589"/>
          <a:stretch>
            <a:fillRect/>
          </a:stretch>
        </p:blipFill>
        <p:spPr>
          <a:xfrm flipH="1">
            <a:off x="61595" y="22225"/>
            <a:ext cx="1456690" cy="13188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55245" y="3716655"/>
            <a:ext cx="2356485" cy="144589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</a:t>
            </a:r>
            <a:endParaRPr lang="ru-RU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 рублей</a:t>
            </a:r>
            <a:endParaRPr lang="ru-RU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588125" y="3860800"/>
            <a:ext cx="2273935" cy="1425575"/>
          </a:xfrm>
          <a:prstGeom prst="roundRect">
            <a:avLst/>
          </a:prstGeom>
          <a:solidFill>
            <a:srgbClr val="FFFF00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Поздравления юбиляров</a:t>
            </a:r>
            <a:endParaRPr lang="ru-RU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 рублей</a:t>
            </a:r>
            <a:endParaRPr lang="ru-RU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59075" y="1557020"/>
            <a:ext cx="3625215" cy="2479675"/>
          </a:xfrm>
          <a:prstGeom prst="roundRect">
            <a:avLst/>
          </a:prstGeom>
          <a:solidFill>
            <a:schemeClr val="bg2">
              <a:lumMod val="7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помощь</a:t>
            </a:r>
            <a:endParaRPr lang="ru-RU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профбюджет ДОУ - 13000рублей</a:t>
            </a:r>
            <a:endParaRPr lang="ru-RU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Горкома профсоюза  -12000рублей </a:t>
            </a:r>
            <a:endParaRPr lang="ru-RU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 - 25000 рублей</a:t>
            </a:r>
            <a:endParaRPr lang="ru-RU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47720" y="5162550"/>
            <a:ext cx="2402840" cy="1445895"/>
          </a:xfrm>
          <a:prstGeom prst="roundRect">
            <a:avLst/>
          </a:prstGeom>
          <a:solidFill>
            <a:schemeClr val="accent3">
              <a:lumMod val="75000"/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 - массовые мероприятия</a:t>
            </a:r>
            <a:endParaRPr lang="ru-RU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69000 рублей</a:t>
            </a:r>
            <a:endParaRPr lang="ru-RU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835785" y="188595"/>
            <a:ext cx="4828540" cy="767080"/>
          </a:xfrm>
        </p:spPr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работа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38905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Замещающее содержимое 100"/>
          <p:cNvPicPr>
            <a:picLocks noChangeAspect="1"/>
          </p:cNvPicPr>
          <p:nvPr/>
        </p:nvPicPr>
        <p:blipFill>
          <a:blip r:embed="rId2"/>
          <a:srcRect l="4443" t="3209" r="31869" b="6589"/>
          <a:stretch>
            <a:fillRect/>
          </a:stretch>
        </p:blipFill>
        <p:spPr>
          <a:xfrm flipH="1">
            <a:off x="61595" y="22225"/>
            <a:ext cx="1456690" cy="13188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85" y="1397000"/>
            <a:ext cx="2694940" cy="202184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720" y="3724910"/>
            <a:ext cx="2176780" cy="30803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rcRect r="-4216" b="35002"/>
          <a:stretch>
            <a:fillRect/>
          </a:stretch>
        </p:blipFill>
        <p:spPr>
          <a:xfrm>
            <a:off x="-36195" y="3860800"/>
            <a:ext cx="3128645" cy="276034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rcRect l="27100" t="7657" r="20516" b="83403"/>
          <a:stretch>
            <a:fillRect/>
          </a:stretch>
        </p:blipFill>
        <p:spPr>
          <a:xfrm>
            <a:off x="-26670" y="3489960"/>
            <a:ext cx="2949575" cy="59880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25" y="3489960"/>
            <a:ext cx="2533650" cy="313118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402715"/>
            <a:ext cx="3011170" cy="20104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1907540" y="188595"/>
            <a:ext cx="5190490" cy="1028700"/>
          </a:xfrm>
        </p:spPr>
        <p:txBody>
          <a:bodyPr>
            <a:normAutofit fontScale="90000"/>
          </a:bodyPr>
          <a:lstStyle/>
          <a:p>
            <a:r>
              <a:rPr lang="ru-RU" altLang="en-US" sz="311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задачи </a:t>
            </a:r>
            <a:br>
              <a:rPr lang="ru-RU" altLang="en-US" sz="311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311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</a:t>
            </a:r>
            <a:endParaRPr lang="ru-RU" altLang="en-US" sz="311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38905"/>
            <a:ext cx="1825125" cy="12654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2620645" y="4298950"/>
            <a:ext cx="6406515" cy="1364615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Повышение открытости и доступности информации о деятельности профсоюзной организации ДОУ.  </a:t>
            </a:r>
            <a:endParaRPr lang="ru-RU" sz="2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Замещающее содержимое 100"/>
          <p:cNvPicPr>
            <a:picLocks noChangeAspect="1"/>
          </p:cNvPicPr>
          <p:nvPr/>
        </p:nvPicPr>
        <p:blipFill>
          <a:blip r:embed="rId2"/>
          <a:srcRect l="4443" t="3209" r="31869" b="6589"/>
          <a:stretch>
            <a:fillRect/>
          </a:stretch>
        </p:blipFill>
        <p:spPr>
          <a:xfrm flipH="1">
            <a:off x="61595" y="22225"/>
            <a:ext cx="1456690" cy="13188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271780" y="1844675"/>
            <a:ext cx="8191500" cy="2213610"/>
          </a:xfrm>
          <a:prstGeom prst="rect">
            <a:avLst/>
          </a:prstGeom>
          <a:solidFill>
            <a:schemeClr val="accent3">
              <a:lumMod val="75000"/>
              <a:alpha val="74000"/>
            </a:schemeClr>
          </a:solidFill>
        </p:spPr>
        <p:txBody>
          <a:bodyPr wrap="square" rtlCol="0" anchor="t">
            <a:spAutoFit/>
          </a:bodyPr>
          <a:p>
            <a:pPr marL="342900" lvl="0" indent="-342900" algn="l" eaLnBrk="0" fontAlgn="base" hangingPunct="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Повышение профессиональной компетентности молодых педагогов за счет активного использования новых технологий; формирование и развитие   информационной культуры профсоюзного актива, овладения новыми компетенциями в применении компьютерной техники;</a:t>
            </a:r>
            <a:endParaRPr lang="ru-RU" alt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 101"/>
          <p:cNvPicPr/>
          <p:nvPr/>
        </p:nvPicPr>
        <p:blipFill rotWithShape="1">
          <a:blip r:embed="rId1"/>
          <a:srcRect l="6942" r="7828" b="9281"/>
          <a:stretch>
            <a:fillRect/>
          </a:stretch>
        </p:blipFill>
        <p:spPr>
          <a:xfrm>
            <a:off x="2339752" y="2420888"/>
            <a:ext cx="4549159" cy="33123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85073" y="82476"/>
            <a:ext cx="5303838" cy="150812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Первичная профсоюзная организация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ДОУ №14 г. Липецка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Рисунок 7"/>
          <p:cNvSpPr>
            <a:spLocks noGrp="1"/>
          </p:cNvSpPr>
          <p:nvPr>
            <p:ph sz="half" idx="4294967295"/>
          </p:nvPr>
        </p:nvSpPr>
        <p:spPr>
          <a:xfrm>
            <a:off x="-11906" y="2006526"/>
            <a:ext cx="2663825" cy="1508125"/>
          </a:xfrm>
          <a:prstGeom prst="flowChartMulti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7" y="128161"/>
            <a:ext cx="1825125" cy="12563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Блок-схема: несколько документов 6"/>
          <p:cNvSpPr/>
          <p:nvPr/>
        </p:nvSpPr>
        <p:spPr>
          <a:xfrm>
            <a:off x="6365204" y="5040258"/>
            <a:ext cx="2663824" cy="1508125"/>
          </a:xfrm>
          <a:prstGeom prst="flowChartMultidocumen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человек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Замещающее содержимое 100"/>
          <p:cNvPicPr>
            <a:picLocks noChangeAspect="1"/>
          </p:cNvPicPr>
          <p:nvPr/>
        </p:nvPicPr>
        <p:blipFill rotWithShape="1">
          <a:blip r:embed="rId3"/>
          <a:srcRect l="4443" t="3209" r="40707" b="6589"/>
          <a:stretch>
            <a:fillRect/>
          </a:stretch>
        </p:blipFill>
        <p:spPr>
          <a:xfrm flipH="1">
            <a:off x="20612" y="128162"/>
            <a:ext cx="1455043" cy="125632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17559" y="128162"/>
            <a:ext cx="4151312" cy="172402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работы профсоюза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ДОУ № 14 г. Липецка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2021 году 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3" name="Изображение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75" y="128162"/>
            <a:ext cx="1825125" cy="12504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Замещающее содержимое 100"/>
          <p:cNvPicPr>
            <a:picLocks noChangeAspect="1"/>
          </p:cNvPicPr>
          <p:nvPr/>
        </p:nvPicPr>
        <p:blipFill rotWithShape="1">
          <a:blip r:embed="rId3"/>
          <a:srcRect l="4443" t="3209" r="40707" b="6589"/>
          <a:stretch>
            <a:fillRect/>
          </a:stretch>
        </p:blipFill>
        <p:spPr>
          <a:xfrm flipH="1">
            <a:off x="20612" y="128162"/>
            <a:ext cx="1455043" cy="125632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331595" y="3140710"/>
            <a:ext cx="1924050" cy="106172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Предоставление социальных льгот</a:t>
            </a:r>
            <a:endParaRPr lang="ru-RU" alt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19475" y="1772920"/>
            <a:ext cx="1891030" cy="1060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Защита прав работников </a:t>
            </a:r>
            <a:endParaRPr lang="ru-RU" altLang="en-US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95010" y="3213100"/>
            <a:ext cx="2152650" cy="10223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Обеспечение достойных условий труда</a:t>
            </a:r>
            <a:endParaRPr lang="ru-RU" altLang="en-US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10505" y="5013960"/>
            <a:ext cx="2637155" cy="103505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Гарантия справедливого уровня заработной платы</a:t>
            </a:r>
            <a:endParaRPr lang="ru-RU" altLang="en-US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31595" y="5013325"/>
            <a:ext cx="3045460" cy="103568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Обеспечение профессионального роста и оценки достижений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78093" y="-1630"/>
            <a:ext cx="5260506" cy="1224136"/>
          </a:xfrm>
        </p:spPr>
        <p:txBody>
          <a:bodyPr>
            <a:normAutofit/>
          </a:bodyPr>
          <a:lstStyle/>
          <a:p>
            <a:r>
              <a:rPr lang="ru-RU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</a:t>
            </a:r>
            <a:endParaRPr lang="ru-RU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26" y="109667"/>
            <a:ext cx="1825125" cy="12573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1" name="Замещающее содержимое 100"/>
          <p:cNvPicPr>
            <a:picLocks noGrp="1" noChangeAspect="1"/>
          </p:cNvPicPr>
          <p:nvPr>
            <p:ph idx="1"/>
          </p:nvPr>
        </p:nvPicPr>
        <p:blipFill>
          <a:blip r:embed="rId2"/>
          <a:srcRect l="4443" t="3209" r="31869" b="6589"/>
          <a:stretch>
            <a:fillRect/>
          </a:stretch>
        </p:blipFill>
        <p:spPr>
          <a:xfrm flipH="1">
            <a:off x="31416" y="109668"/>
            <a:ext cx="1477645" cy="1257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9602"/>
            <a:ext cx="3241047" cy="44577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80" y="1660451"/>
            <a:ext cx="3241047" cy="45753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2020296" y="118167"/>
            <a:ext cx="4752975" cy="1225550"/>
          </a:xfrm>
        </p:spPr>
        <p:txBody>
          <a:bodyPr>
            <a:noAutofit/>
          </a:bodyPr>
          <a:lstStyle/>
          <a:p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Циклограмма работы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8" descr="C:\Users\User\Desktop\2022-04-01_12-04-30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14850" r="18030" b="8033"/>
          <a:stretch>
            <a:fillRect/>
          </a:stretch>
        </p:blipFill>
        <p:spPr>
          <a:xfrm>
            <a:off x="56270" y="1366969"/>
            <a:ext cx="9087729" cy="549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118167"/>
            <a:ext cx="1825125" cy="1225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Замещающее содержимое 100"/>
          <p:cNvPicPr>
            <a:picLocks noChangeAspect="1"/>
          </p:cNvPicPr>
          <p:nvPr/>
        </p:nvPicPr>
        <p:blipFill>
          <a:blip r:embed="rId3"/>
          <a:srcRect l="4443" t="3209" r="31869" b="6589"/>
          <a:stretch>
            <a:fillRect/>
          </a:stretch>
        </p:blipFill>
        <p:spPr>
          <a:xfrm flipH="1">
            <a:off x="31416" y="109668"/>
            <a:ext cx="1477645" cy="1257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925046" y="192327"/>
            <a:ext cx="4943475" cy="814245"/>
          </a:xfrm>
        </p:spPr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профсоюза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07" y="109667"/>
            <a:ext cx="1825125" cy="1257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4531349" y="2090787"/>
            <a:ext cx="4719877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Выплачивается ежемесячная стимулирующая надбавка молодым специалистам к должностному окладу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496981" y="1435182"/>
            <a:ext cx="461265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Ежемесячная выплата за непрерывный стаж работы, выслугу лет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-76646" y="1401959"/>
            <a:ext cx="4607995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Доплата за работу с вредными и опасными условиями труда</a:t>
            </a:r>
            <a:endParaRPr lang="ru-RU" dirty="0"/>
          </a:p>
        </p:txBody>
      </p:sp>
      <p:pic>
        <p:nvPicPr>
          <p:cNvPr id="11" name="Замещающее содержимое 100"/>
          <p:cNvPicPr>
            <a:picLocks noChangeAspect="1"/>
          </p:cNvPicPr>
          <p:nvPr/>
        </p:nvPicPr>
        <p:blipFill>
          <a:blip r:embed="rId2"/>
          <a:srcRect l="4443" t="3209" r="31869" b="6589"/>
          <a:stretch>
            <a:fillRect/>
          </a:stretch>
        </p:blipFill>
        <p:spPr>
          <a:xfrm flipH="1">
            <a:off x="31416" y="109668"/>
            <a:ext cx="1477645" cy="1257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564523" y="3004843"/>
            <a:ext cx="4607995" cy="20313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Предоставление дополнительного оплачиваемого отпуска за счет средств стимулирующего фонда: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случае похорон близких родственников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случае регистрации брака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переезд на новое место жительства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проводы сына в армию и другое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861" y="2020128"/>
            <a:ext cx="4575861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Дополнительно оплачиваемый отпуск :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за вредные условия труда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за ненормированный рабочий день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302" y="2952732"/>
            <a:ext cx="4568698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Денежные выплаты педагогическим работникам, победителям различных конкурсов профессионального мастерства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-3861" y="6236497"/>
            <a:ext cx="9153701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Предоставление оплачиваемых дней отдыха в каникулярные периоды за ранее выполненную работу сверх нормы рабочего времени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-28973" y="5313167"/>
            <a:ext cx="4568698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Единовременное материальное вознаграждение работнику, уволившемуся в связи с выходом на пенсию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-28973" y="3845124"/>
            <a:ext cx="4633250" cy="1477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Материальная помощь: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лечение и операции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охороны близких родственников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связи с юбилеем 50, 60 лет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праздникам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других случаях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36004" y="5036168"/>
            <a:ext cx="4607996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Другие гарантии и льготы: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воспитатель – наставник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за наличие государственных наград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за наличие ведомственных наград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2147570" y="188595"/>
            <a:ext cx="3590925" cy="1028700"/>
          </a:xfrm>
        </p:spPr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</a:t>
            </a:r>
            <a:br>
              <a:rPr lang="ru-RU" alt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г.</a:t>
            </a:r>
            <a:endParaRPr lang="ru-RU" alt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110490"/>
            <a:ext cx="1824990" cy="11823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96" y="2205140"/>
            <a:ext cx="2507615" cy="188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35" y="1628775"/>
            <a:ext cx="2130425" cy="251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645535"/>
            <a:ext cx="2261870" cy="14903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347720" y="5373370"/>
            <a:ext cx="222250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Знак «Почетный работник» председатель ПК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И. В. Попова  2021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" name="Замещающее содержимое 100"/>
          <p:cNvPicPr>
            <a:picLocks noChangeAspect="1"/>
          </p:cNvPicPr>
          <p:nvPr/>
        </p:nvPicPr>
        <p:blipFill>
          <a:blip r:embed="rId5"/>
          <a:srcRect l="4443" t="3209" r="31869" b="6589"/>
          <a:stretch>
            <a:fillRect/>
          </a:stretch>
        </p:blipFill>
        <p:spPr>
          <a:xfrm flipH="1">
            <a:off x="31416" y="109668"/>
            <a:ext cx="1477645" cy="1257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3" name="TextBox 13"/>
          <p:cNvSpPr txBox="1"/>
          <p:nvPr/>
        </p:nvSpPr>
        <p:spPr>
          <a:xfrm>
            <a:off x="205105" y="4221480"/>
            <a:ext cx="2887345" cy="17532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Юбилейный знак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«30 лет вместе» и грамота профсоюза образования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заведующая Н. Е. Дубовых и председатель ПК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И. В. Попова 2021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4" name="TextBox 13"/>
          <p:cNvSpPr txBox="1"/>
          <p:nvPr/>
        </p:nvSpPr>
        <p:spPr>
          <a:xfrm>
            <a:off x="6443980" y="4365625"/>
            <a:ext cx="262382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Знак «Территория социального партнерства» с занесением в «Книгу Почёта» Липецкой областной организации Общероссийского Профсоюза образования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068195" y="260985"/>
            <a:ext cx="4758690" cy="883920"/>
          </a:xfrm>
        </p:spPr>
        <p:txBody>
          <a:bodyPr>
            <a:normAutofit fontScale="90000"/>
          </a:bodyPr>
          <a:lstStyle/>
          <a:p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Организационное укрепление организации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060" y="109855"/>
            <a:ext cx="1824990" cy="11696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19" y="3861331"/>
            <a:ext cx="2457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777" y="1772816"/>
            <a:ext cx="2457451" cy="17837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Общее собрания работников образовательного учреждения 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раза в год</a:t>
            </a:r>
            <a:endParaRPr lang="ru-RU" sz="2200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55" y="3501390"/>
            <a:ext cx="2440305" cy="18116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907540" y="5733415"/>
            <a:ext cx="5733415" cy="11068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тчеты администрации по выполнению условий коллективного договора 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1раз в год</a:t>
            </a:r>
            <a:endParaRPr lang="ru-RU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6371936" y="1917323"/>
            <a:ext cx="2457451" cy="14452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Заседание профсоюзного комитета 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раз в месяц</a:t>
            </a:r>
            <a:endParaRPr lang="ru-RU" sz="2200" dirty="0"/>
          </a:p>
        </p:txBody>
      </p:sp>
      <p:pic>
        <p:nvPicPr>
          <p:cNvPr id="3" name="Замещающее содержимое 100"/>
          <p:cNvPicPr>
            <a:picLocks noChangeAspect="1"/>
          </p:cNvPicPr>
          <p:nvPr/>
        </p:nvPicPr>
        <p:blipFill>
          <a:blip r:embed="rId4"/>
          <a:srcRect l="4443" t="3209" r="31869" b="6589"/>
          <a:stretch>
            <a:fillRect/>
          </a:stretch>
        </p:blipFill>
        <p:spPr>
          <a:xfrm flipH="1">
            <a:off x="31416" y="109668"/>
            <a:ext cx="1477645" cy="1257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TS102023626</Template>
  <TotalTime>0</TotalTime>
  <Words>5379</Words>
  <Application>WPS Presentation</Application>
  <PresentationFormat>Экран (4:3)</PresentationFormat>
  <Paragraphs>195</Paragraphs>
  <Slides>22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Symbol</vt:lpstr>
      <vt:lpstr>Тема Office</vt:lpstr>
      <vt:lpstr>AcroExch.Document.DC</vt:lpstr>
      <vt:lpstr>«Публичный отчёт профсоюзной организации» ДОУ№14  г. Липецка за 2021 год </vt:lpstr>
      <vt:lpstr>PowerPoint 演示文稿</vt:lpstr>
      <vt:lpstr>Первичная профсоюзная организация  ДОУ №14 г. Липецка</vt:lpstr>
      <vt:lpstr>Цель работы профсоюза  ДОУ № 14 г. Липецка  в 2021 году </vt:lpstr>
      <vt:lpstr>Социальное партнерство</vt:lpstr>
      <vt:lpstr>Циклограмма работы</vt:lpstr>
      <vt:lpstr>Достижения профсоюза</vt:lpstr>
      <vt:lpstr>Награждение</vt:lpstr>
      <vt:lpstr>Организационное укрепление организации</vt:lpstr>
      <vt:lpstr>Электронный профсоюз</vt:lpstr>
      <vt:lpstr>Мероприятия </vt:lpstr>
      <vt:lpstr>Мероприятия</vt:lpstr>
      <vt:lpstr>Мероприятия</vt:lpstr>
      <vt:lpstr>Мероприятия </vt:lpstr>
      <vt:lpstr>Мероприятия</vt:lpstr>
      <vt:lpstr>Охрана труда</vt:lpstr>
      <vt:lpstr>«Всемирный день охраны труда»</vt:lpstr>
      <vt:lpstr>Оздоровление</vt:lpstr>
      <vt:lpstr>Детское оздоровление</vt:lpstr>
      <vt:lpstr>Целевые расходы</vt:lpstr>
      <vt:lpstr>Информационная работа</vt:lpstr>
      <vt:lpstr>Приоритетные задачи на 2022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«Публичный отчёт профсоюзной организации» ДОУ№14 г. Липецка за 2021 год </dc:title>
  <dc:creator>user</dc:creator>
  <cp:lastModifiedBy>Пользователь</cp:lastModifiedBy>
  <cp:revision>11</cp:revision>
  <dcterms:created xsi:type="dcterms:W3CDTF">2022-04-07T08:34:00Z</dcterms:created>
  <dcterms:modified xsi:type="dcterms:W3CDTF">2022-04-09T09:11:01Z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TC102023626</vt:lpwstr>
  </property>
  <property fmtid="{D5CDD505-2E9C-101B-9397-08002B2CF9AE}" pid="3" name="ICV">
    <vt:lpwstr>B3BE9F3149F145F7AF4D7CE51E466BD2</vt:lpwstr>
  </property>
  <property fmtid="{D5CDD505-2E9C-101B-9397-08002B2CF9AE}" pid="4" name="KSOProductBuildVer">
    <vt:lpwstr>1049-11.2.0.11042</vt:lpwstr>
  </property>
</Properties>
</file>