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42"/>
  </p:notesMasterIdLst>
  <p:sldIdLst>
    <p:sldId id="444" r:id="rId2"/>
    <p:sldId id="403" r:id="rId3"/>
    <p:sldId id="404" r:id="rId4"/>
    <p:sldId id="405" r:id="rId5"/>
    <p:sldId id="406" r:id="rId6"/>
    <p:sldId id="407" r:id="rId7"/>
    <p:sldId id="408" r:id="rId8"/>
    <p:sldId id="409" r:id="rId9"/>
    <p:sldId id="413" r:id="rId10"/>
    <p:sldId id="414" r:id="rId11"/>
    <p:sldId id="415" r:id="rId12"/>
    <p:sldId id="416" r:id="rId13"/>
    <p:sldId id="410" r:id="rId14"/>
    <p:sldId id="411" r:id="rId15"/>
    <p:sldId id="412" r:id="rId16"/>
    <p:sldId id="417" r:id="rId17"/>
    <p:sldId id="418" r:id="rId18"/>
    <p:sldId id="419" r:id="rId19"/>
    <p:sldId id="420" r:id="rId20"/>
    <p:sldId id="421" r:id="rId21"/>
    <p:sldId id="422" r:id="rId22"/>
    <p:sldId id="423" r:id="rId23"/>
    <p:sldId id="424" r:id="rId24"/>
    <p:sldId id="425" r:id="rId25"/>
    <p:sldId id="426" r:id="rId26"/>
    <p:sldId id="427" r:id="rId27"/>
    <p:sldId id="428" r:id="rId28"/>
    <p:sldId id="429" r:id="rId29"/>
    <p:sldId id="430" r:id="rId30"/>
    <p:sldId id="431" r:id="rId31"/>
    <p:sldId id="432" r:id="rId32"/>
    <p:sldId id="434" r:id="rId33"/>
    <p:sldId id="435" r:id="rId34"/>
    <p:sldId id="436" r:id="rId35"/>
    <p:sldId id="437" r:id="rId36"/>
    <p:sldId id="438" r:id="rId37"/>
    <p:sldId id="433" r:id="rId38"/>
    <p:sldId id="439" r:id="rId39"/>
    <p:sldId id="440" r:id="rId40"/>
    <p:sldId id="441" r:id="rId4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5" autoAdjust="0"/>
    <p:restoredTop sz="84982" autoAdjust="0"/>
  </p:normalViewPr>
  <p:slideViewPr>
    <p:cSldViewPr snapToGrid="0" showGuides="1">
      <p:cViewPr varScale="1">
        <p:scale>
          <a:sx n="95" d="100"/>
          <a:sy n="95" d="100"/>
        </p:scale>
        <p:origin x="330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3DD909-19C0-4A9B-9C2D-B313CF805DE4}" type="datetimeFigureOut">
              <a:rPr lang="ru-RU" smtClean="0"/>
              <a:t>16.02.2018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067767-4833-4D96-A671-2535A0338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75435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DA2D3CA6-1E02-4D1A-B248-F970F1C7FA21}" type="datetimeFigureOut">
              <a:rPr lang="ru-RU" smtClean="0"/>
              <a:t>16.02.2018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8AFE5DB2-B6FC-49E7-AE68-6F0BC863F4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36328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D3CA6-1E02-4D1A-B248-F970F1C7FA21}" type="datetimeFigureOut">
              <a:rPr lang="ru-RU" smtClean="0"/>
              <a:t>16.02.2018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E5DB2-B6FC-49E7-AE68-6F0BC863F4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0312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D3CA6-1E02-4D1A-B248-F970F1C7FA21}" type="datetimeFigureOut">
              <a:rPr lang="ru-RU" smtClean="0"/>
              <a:t>16.02.2018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E5DB2-B6FC-49E7-AE68-6F0BC863F4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50793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D3CA6-1E02-4D1A-B248-F970F1C7FA21}" type="datetimeFigureOut">
              <a:rPr lang="ru-RU" smtClean="0"/>
              <a:t>16.02.2018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E5DB2-B6FC-49E7-AE68-6F0BC863F4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6144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D3CA6-1E02-4D1A-B248-F970F1C7FA21}" type="datetimeFigureOut">
              <a:rPr lang="ru-RU" smtClean="0"/>
              <a:t>16.02.2018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E5DB2-B6FC-49E7-AE68-6F0BC863F4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87564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D3CA6-1E02-4D1A-B248-F970F1C7FA21}" type="datetimeFigureOut">
              <a:rPr lang="ru-RU" smtClean="0"/>
              <a:t>16.02.2018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E5DB2-B6FC-49E7-AE68-6F0BC863F4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27007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D3CA6-1E02-4D1A-B248-F970F1C7FA21}" type="datetimeFigureOut">
              <a:rPr lang="ru-RU" smtClean="0"/>
              <a:t>16.02.2018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E5DB2-B6FC-49E7-AE68-6F0BC863F4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72403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DA2D3CA6-1E02-4D1A-B248-F970F1C7FA21}" type="datetimeFigureOut">
              <a:rPr lang="ru-RU" smtClean="0"/>
              <a:t>16.02.2018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E5DB2-B6FC-49E7-AE68-6F0BC863F4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4067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DA2D3CA6-1E02-4D1A-B248-F970F1C7FA21}" type="datetimeFigureOut">
              <a:rPr lang="ru-RU" smtClean="0"/>
              <a:t>16.02.2018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E5DB2-B6FC-49E7-AE68-6F0BC863F4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40911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D3CA6-1E02-4D1A-B248-F970F1C7FA21}" type="datetimeFigureOut">
              <a:rPr lang="ru-RU" smtClean="0"/>
              <a:t>16.02.2018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E5DB2-B6FC-49E7-AE68-6F0BC863F4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1605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D3CA6-1E02-4D1A-B248-F970F1C7FA21}" type="datetimeFigureOut">
              <a:rPr lang="ru-RU" smtClean="0"/>
              <a:t>16.02.2018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E5DB2-B6FC-49E7-AE68-6F0BC863F4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120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D3CA6-1E02-4D1A-B248-F970F1C7FA21}" type="datetimeFigureOut">
              <a:rPr lang="ru-RU" smtClean="0"/>
              <a:t>16.02.2018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E5DB2-B6FC-49E7-AE68-6F0BC863F4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57672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D3CA6-1E02-4D1A-B248-F970F1C7FA21}" type="datetimeFigureOut">
              <a:rPr lang="ru-RU" smtClean="0"/>
              <a:t>16.02.2018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E5DB2-B6FC-49E7-AE68-6F0BC863F4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4948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D3CA6-1E02-4D1A-B248-F970F1C7FA21}" type="datetimeFigureOut">
              <a:rPr lang="ru-RU" smtClean="0"/>
              <a:t>16.02.2018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E5DB2-B6FC-49E7-AE68-6F0BC863F4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1894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D3CA6-1E02-4D1A-B248-F970F1C7FA21}" type="datetimeFigureOut">
              <a:rPr lang="ru-RU" smtClean="0"/>
              <a:t>16.02.2018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E5DB2-B6FC-49E7-AE68-6F0BC863F4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2285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D3CA6-1E02-4D1A-B248-F970F1C7FA21}" type="datetimeFigureOut">
              <a:rPr lang="ru-RU" smtClean="0"/>
              <a:t>16.02.2018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E5DB2-B6FC-49E7-AE68-6F0BC863F4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53327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D3CA6-1E02-4D1A-B248-F970F1C7FA21}" type="datetimeFigureOut">
              <a:rPr lang="ru-RU" smtClean="0"/>
              <a:t>16.02.2018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E5DB2-B6FC-49E7-AE68-6F0BC863F4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8769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DA2D3CA6-1E02-4D1A-B248-F970F1C7FA21}" type="datetimeFigureOut">
              <a:rPr lang="ru-RU" smtClean="0"/>
              <a:t>16.02.2018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8AFE5DB2-B6FC-49E7-AE68-6F0BC863F4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850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2" descr="https://ds04.infourok.ru/uploads/ex/0703/00051012-80b12fa0/img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323"/>
          <a:stretch/>
        </p:blipFill>
        <p:spPr bwMode="auto">
          <a:xfrm rot="10800000">
            <a:off x="-21246" y="4612251"/>
            <a:ext cx="12213246" cy="2064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ds04.infourok.ru/uploads/ex/0703/00051012-80b12fa0/img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404"/>
          <a:stretch/>
        </p:blipFill>
        <p:spPr bwMode="auto">
          <a:xfrm>
            <a:off x="-21246" y="-105208"/>
            <a:ext cx="12192000" cy="5623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images.clipartpanda.com/music-notes-clip-art-png-MUSI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35" y="4982606"/>
            <a:ext cx="3972069" cy="1721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25502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7522" name="Picture 2" descr="https://ds04.infourok.ru/uploads/ex/0703/00051012-80b12fa0/img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01"/>
          <a:stretch/>
        </p:blipFill>
        <p:spPr bwMode="auto">
          <a:xfrm>
            <a:off x="0" y="-134731"/>
            <a:ext cx="12192000" cy="7078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06098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8546" name="Picture 2" descr="https://ds04.infourok.ru/uploads/ex/0703/00051012-80b12fa0/img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817"/>
          <a:stretch/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90533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1570" y="443104"/>
            <a:ext cx="8825659" cy="34163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9570" name="Picture 2" descr="https://ds04.infourok.ru/uploads/ex/0703/00051012-80b12fa0/img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9" t="50440" r="879"/>
          <a:stretch/>
        </p:blipFill>
        <p:spPr bwMode="auto">
          <a:xfrm>
            <a:off x="-95636" y="-114650"/>
            <a:ext cx="12287635" cy="697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25833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0594" name="Picture 2" descr="https://ds04.infourok.ru/uploads/ex/0703/00051012-80b12fa0/img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698"/>
          <a:stretch/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06505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1618" name="Picture 2" descr="https://ds04.infourok.ru/uploads/ex/0703/00051012-80b12fa0/img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69"/>
          <a:stretch/>
        </p:blipFill>
        <p:spPr bwMode="auto">
          <a:xfrm>
            <a:off x="-1" y="0"/>
            <a:ext cx="122690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27799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42" name="Picture 2" descr="https://ds04.infourok.ru/uploads/ex/0703/00051012-80b12fa0/img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80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89062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2004" y="141653"/>
            <a:ext cx="8825659" cy="34163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13666" name="Picture 2" descr="https://ds04.infourok.ru/uploads/ex/0703/00051012-80b12fa0/img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41"/>
          <a:stretch/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50475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4690" name="Picture 2" descr="https://ds04.infourok.ru/uploads/ex/0703/00051012-80b12fa0/img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983"/>
          <a:stretch/>
        </p:blipFill>
        <p:spPr bwMode="auto">
          <a:xfrm>
            <a:off x="0" y="0"/>
            <a:ext cx="12192000" cy="6983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82224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5714" name="Picture 2" descr="https://ds04.infourok.ru/uploads/ex/0703/00051012-80b12fa0/img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5"/>
          <a:stretch/>
        </p:blipFill>
        <p:spPr bwMode="auto">
          <a:xfrm>
            <a:off x="71244" y="0"/>
            <a:ext cx="121207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45149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6738" name="Picture 2" descr="https://ds04.infourok.ru/uploads/ex/0703/00051012-80b12fa0/img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091"/>
          <a:stretch/>
        </p:blipFill>
        <p:spPr bwMode="auto">
          <a:xfrm>
            <a:off x="-1" y="0"/>
            <a:ext cx="12192001" cy="7033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93638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9330" name="Picture 2" descr="https://ds04.infourok.ru/uploads/ex/0703/00051012-80b12fa0/img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71"/>
          <a:stretch/>
        </p:blipFill>
        <p:spPr bwMode="auto">
          <a:xfrm>
            <a:off x="0" y="-248391"/>
            <a:ext cx="12269037" cy="7106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42132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7762" name="Picture 2" descr="https://ds04.infourok.ru/uploads/ex/0703/00051012-80b12fa0/img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21"/>
          <a:stretch/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4293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8786" name="Picture 2" descr="https://ds04.infourok.ru/uploads/ex/0703/00051012-80b12fa0/img1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817"/>
          <a:stretch/>
        </p:blipFill>
        <p:spPr bwMode="auto">
          <a:xfrm>
            <a:off x="-1" y="-11070"/>
            <a:ext cx="12192001" cy="686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96606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9810" name="Picture 2" descr="https://ds04.infourok.ru/uploads/ex/0703/00051012-80b12fa0/img1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0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96964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0834" name="Picture 2" descr="https://ds04.infourok.ru/uploads/ex/0703/00051012-80b12fa0/img1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57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94308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1858" name="Picture 2" descr="https://ds04.infourok.ru/uploads/ex/0703/00051012-80b12fa0/img1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20"/>
          <a:stretch/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09721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882" name="Picture 2" descr="https://ds04.infourok.ru/uploads/ex/0703/00051012-80b12fa0/img1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21"/>
          <a:stretch/>
        </p:blipFill>
        <p:spPr bwMode="auto">
          <a:xfrm>
            <a:off x="-1" y="0"/>
            <a:ext cx="12192001" cy="6973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3803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3697" y="973668"/>
            <a:ext cx="8825659" cy="34163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23906" name="Picture 2" descr="https://ds04.infourok.ru/uploads/ex/0703/00051012-80b12fa0/img1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2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56566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4930" name="Picture 2" descr="https://ds04.infourok.ru/uploads/ex/0703/00051012-80b12fa0/img1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80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20791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5954" name="Picture 2" descr="https://ds04.infourok.ru/uploads/ex/0703/00051012-80b12fa0/img1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41"/>
          <a:stretch/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72575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6978" name="Picture 2" descr="https://ds04.infourok.ru/uploads/ex/0703/00051012-80b12fa0/img1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240"/>
          <a:stretch/>
        </p:blipFill>
        <p:spPr bwMode="auto">
          <a:xfrm>
            <a:off x="0" y="-1"/>
            <a:ext cx="12192000" cy="6943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8729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0354" name="Picture 2" descr="https://ds04.infourok.ru/uploads/ex/0703/00051012-80b12fa0/img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49680"/>
          <a:stretch/>
        </p:blipFill>
        <p:spPr bwMode="auto">
          <a:xfrm>
            <a:off x="0" y="-120580"/>
            <a:ext cx="12192000" cy="6978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47832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8002" name="Picture 2" descr="https://ds04.infourok.ru/uploads/ex/0703/00051012-80b12fa0/img1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31"/>
          <a:stretch/>
        </p:blipFill>
        <p:spPr bwMode="auto">
          <a:xfrm>
            <a:off x="0" y="-70338"/>
            <a:ext cx="12192000" cy="6928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92320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9026" name="Picture 2" descr="https://ds04.infourok.ru/uploads/ex/0703/00051012-80b12fa0/img1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053"/>
          <a:stretch/>
        </p:blipFill>
        <p:spPr bwMode="auto">
          <a:xfrm>
            <a:off x="0" y="-47730"/>
            <a:ext cx="12192000" cy="7011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65810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0050" name="Picture 2" descr="https://ds04.infourok.ru/uploads/ex/0703/00051012-80b12fa0/img1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4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39632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1074" name="Picture 2" descr="https://ds04.infourok.ru/uploads/ex/0703/00051012-80b12fa0/img1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616"/>
          <a:stretch/>
        </p:blipFill>
        <p:spPr bwMode="auto">
          <a:xfrm>
            <a:off x="80386" y="0"/>
            <a:ext cx="121116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72261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2098" name="Picture 2" descr="https://ds04.infourok.ru/uploads/ex/0703/00051012-80b12fa0/img1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60"/>
          <a:stretch/>
        </p:blipFill>
        <p:spPr bwMode="auto">
          <a:xfrm>
            <a:off x="-1" y="0"/>
            <a:ext cx="122690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62440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22" name="Picture 2" descr="https://ds04.infourok.ru/uploads/ex/0703/00051012-80b12fa0/img1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80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63362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4146" name="Picture 2" descr="https://ds04.infourok.ru/uploads/ex/0703/00051012-80b12fa0/img1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2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77195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5170" name="Picture 2" descr="https://ds04.infourok.ru/uploads/ex/0703/00051012-80b12fa0/img1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918"/>
          <a:stretch/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91288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6194" name="Picture 2" descr="https://ds04.infourok.ru/uploads/ex/0703/00051012-80b12fa0/img1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22"/>
          <a:stretch/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950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7218" name="Picture 2" descr="https://ds04.infourok.ru/uploads/ex/0703/00051012-80b12fa0/img1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30" b="49162"/>
          <a:stretch/>
        </p:blipFill>
        <p:spPr bwMode="auto">
          <a:xfrm>
            <a:off x="-1" y="0"/>
            <a:ext cx="1230923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53241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1378" name="Picture 2" descr="https://ds04.infourok.ru/uploads/ex/0703/00051012-80b12fa0/img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4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99813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3406" y="1146489"/>
            <a:ext cx="8825659" cy="34163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38242" name="Picture 2" descr="https://ds04.infourok.ru/uploads/ex/0703/00051012-80b12fa0/img1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3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7209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02" name="Picture 2" descr="https://ds04.infourok.ru/uploads/ex/0703/00051012-80b12fa0/img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935"/>
          <a:stretch/>
        </p:blipFill>
        <p:spPr bwMode="auto">
          <a:xfrm>
            <a:off x="-123490" y="0"/>
            <a:ext cx="1231548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88590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3426" name="Picture 2" descr="https://ds04.infourok.ru/uploads/ex/0703/00051012-80b12fa0/img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31"/>
          <a:stretch/>
        </p:blipFill>
        <p:spPr bwMode="auto">
          <a:xfrm>
            <a:off x="0" y="0"/>
            <a:ext cx="1227908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74441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4450" name="Picture 2" descr="https://ds04.infourok.ru/uploads/ex/0703/00051012-80b12fa0/img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817"/>
          <a:stretch/>
        </p:blipFill>
        <p:spPr bwMode="auto">
          <a:xfrm>
            <a:off x="0" y="-1"/>
            <a:ext cx="12192000" cy="6933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27915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5474" name="Picture 2" descr="https://ds04.infourok.ru/uploads/ex/0703/00051012-80b12fa0/img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31"/>
          <a:stretch/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41133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6498" name="Picture 2" descr="https://ds04.infourok.ru/uploads/ex/0703/00051012-80b12fa0/img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415477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 (конференц-зал)">
  <a:themeElements>
    <a:clrScheme name="Ион (конференц-зал)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Ион (конференц-зал)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 (конференц-зал)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547</TotalTime>
  <Words>0</Words>
  <Application>Microsoft Office PowerPoint</Application>
  <PresentationFormat>Широкоэкранный</PresentationFormat>
  <Paragraphs>0</Paragraphs>
  <Slides>40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5" baseType="lpstr">
      <vt:lpstr>Arial</vt:lpstr>
      <vt:lpstr>Calibri</vt:lpstr>
      <vt:lpstr>Century Gothic</vt:lpstr>
      <vt:lpstr>Wingdings 3</vt:lpstr>
      <vt:lpstr>Ион (конференц-зал)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Департамент Образования города Липецка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ДОУ № 014 (Дубовых Надежда Егоровна, заведующая)</dc:creator>
  <cp:lastModifiedBy>ДОУ № 014 (Дубовых Надежда Егоровна, заведующая)</cp:lastModifiedBy>
  <cp:revision>64</cp:revision>
  <dcterms:created xsi:type="dcterms:W3CDTF">2018-02-05T08:11:31Z</dcterms:created>
  <dcterms:modified xsi:type="dcterms:W3CDTF">2018-02-16T07:11:27Z</dcterms:modified>
</cp:coreProperties>
</file>