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13" r:id="rId2"/>
    <p:sldId id="312" r:id="rId3"/>
    <p:sldId id="258" r:id="rId4"/>
    <p:sldId id="257" r:id="rId5"/>
    <p:sldId id="272" r:id="rId6"/>
    <p:sldId id="273" r:id="rId7"/>
    <p:sldId id="259" r:id="rId8"/>
    <p:sldId id="260" r:id="rId9"/>
    <p:sldId id="261" r:id="rId10"/>
    <p:sldId id="262" r:id="rId11"/>
    <p:sldId id="263" r:id="rId12"/>
    <p:sldId id="264" r:id="rId13"/>
    <p:sldId id="27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4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4" autoAdjust="0"/>
    <p:restoredTop sz="94660"/>
  </p:normalViewPr>
  <p:slideViewPr>
    <p:cSldViewPr>
      <p:cViewPr>
        <p:scale>
          <a:sx n="80" d="100"/>
          <a:sy n="80" d="100"/>
        </p:scale>
        <p:origin x="-732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C392AB-7F6E-4544-8A89-99CD0E2F0D50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EDB8D58-E174-40FF-9A63-67172D902FE1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Диалог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F1757-299A-497E-9B39-3E1231E8B35E}" type="parTrans" cxnId="{04EEBFD9-8439-448A-BBB5-1FE07D3DBF31}">
      <dgm:prSet/>
      <dgm:spPr/>
      <dgm:t>
        <a:bodyPr/>
        <a:lstStyle/>
        <a:p>
          <a:endParaRPr lang="ru-RU"/>
        </a:p>
      </dgm:t>
    </dgm:pt>
    <dgm:pt modelId="{A4E043AD-4331-465B-AFB8-0D30765F053D}" type="sibTrans" cxnId="{04EEBFD9-8439-448A-BBB5-1FE07D3DBF31}">
      <dgm:prSet/>
      <dgm:spPr/>
      <dgm:t>
        <a:bodyPr/>
        <a:lstStyle/>
        <a:p>
          <a:endParaRPr lang="ru-RU"/>
        </a:p>
      </dgm:t>
    </dgm:pt>
    <dgm:pt modelId="{745AFFF5-0D4E-447E-9FB5-28426C9B0A8D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разговорная лексика и фразеология</a:t>
          </a:r>
          <a:endParaRPr lang="ru-RU" sz="28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C33F75-21C7-4DE9-97A1-B792BC6A5087}" type="parTrans" cxnId="{ECB57BE9-343B-40A1-822E-749B6B05BAC9}">
      <dgm:prSet/>
      <dgm:spPr/>
      <dgm:t>
        <a:bodyPr/>
        <a:lstStyle/>
        <a:p>
          <a:endParaRPr lang="ru-RU"/>
        </a:p>
      </dgm:t>
    </dgm:pt>
    <dgm:pt modelId="{E7C1EBFC-AC48-4DA7-9ED8-1A7A96B9E953}" type="sibTrans" cxnId="{ECB57BE9-343B-40A1-822E-749B6B05BAC9}">
      <dgm:prSet/>
      <dgm:spPr/>
      <dgm:t>
        <a:bodyPr/>
        <a:lstStyle/>
        <a:p>
          <a:endParaRPr lang="ru-RU"/>
        </a:p>
      </dgm:t>
    </dgm:pt>
    <dgm:pt modelId="{B6A541B2-31D4-4859-8598-6A604104E13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простые и сложные бессоюзные предложения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F6B14F-4910-45EA-86CE-3CAB22E5FB01}" type="parTrans" cxnId="{3E1BEF36-C263-4BE7-85E7-7976ED1A6CE4}">
      <dgm:prSet/>
      <dgm:spPr/>
      <dgm:t>
        <a:bodyPr/>
        <a:lstStyle/>
        <a:p>
          <a:endParaRPr lang="ru-RU"/>
        </a:p>
      </dgm:t>
    </dgm:pt>
    <dgm:pt modelId="{2F2B6B9F-D75C-4CC3-B4D9-05D7DA3D6922}" type="sibTrans" cxnId="{3E1BEF36-C263-4BE7-85E7-7976ED1A6CE4}">
      <dgm:prSet/>
      <dgm:spPr/>
      <dgm:t>
        <a:bodyPr/>
        <a:lstStyle/>
        <a:p>
          <a:endParaRPr lang="ru-RU"/>
        </a:p>
      </dgm:t>
    </dgm:pt>
    <dgm:pt modelId="{F12F7B5A-8CB1-4635-98AD-6A9323F1CE24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Монолог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B9F746-DD82-42AE-A838-0B0FFB3A9EFF}" type="parTrans" cxnId="{981561C9-E39F-48FE-9E12-779747518EF3}">
      <dgm:prSet/>
      <dgm:spPr/>
      <dgm:t>
        <a:bodyPr/>
        <a:lstStyle/>
        <a:p>
          <a:endParaRPr lang="ru-RU"/>
        </a:p>
      </dgm:t>
    </dgm:pt>
    <dgm:pt modelId="{63D52E10-F829-453C-860C-F54F53B0CB86}" type="sibTrans" cxnId="{981561C9-E39F-48FE-9E12-779747518EF3}">
      <dgm:prSet/>
      <dgm:spPr/>
      <dgm:t>
        <a:bodyPr/>
        <a:lstStyle/>
        <a:p>
          <a:endParaRPr lang="ru-RU"/>
        </a:p>
      </dgm:t>
    </dgm:pt>
    <dgm:pt modelId="{555D8ED8-F24D-431E-870E-F28DF3994F6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литературная лексика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06CEBC-F093-4419-9C77-647B04A5081B}" type="parTrans" cxnId="{DF52E0F2-AA53-4106-BA93-7AA5F6355BDB}">
      <dgm:prSet/>
      <dgm:spPr/>
      <dgm:t>
        <a:bodyPr/>
        <a:lstStyle/>
        <a:p>
          <a:endParaRPr lang="ru-RU"/>
        </a:p>
      </dgm:t>
    </dgm:pt>
    <dgm:pt modelId="{1FAEC441-4CB4-41D0-A896-589F520CE507}" type="sibTrans" cxnId="{DF52E0F2-AA53-4106-BA93-7AA5F6355BDB}">
      <dgm:prSet/>
      <dgm:spPr/>
      <dgm:t>
        <a:bodyPr/>
        <a:lstStyle/>
        <a:p>
          <a:endParaRPr lang="ru-RU"/>
        </a:p>
      </dgm:t>
    </dgm:pt>
    <dgm:pt modelId="{EDBC6C60-7F53-47F5-975A-FA8B30A754C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развернутость высказывания, законченность, логическая завершенность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B8790-0167-4D9E-9C2B-3C6F83D70A75}" type="parTrans" cxnId="{5217A3FA-8F49-48B2-AF09-DDA86FD8D6FF}">
      <dgm:prSet/>
      <dgm:spPr/>
      <dgm:t>
        <a:bodyPr/>
        <a:lstStyle/>
        <a:p>
          <a:endParaRPr lang="ru-RU"/>
        </a:p>
      </dgm:t>
    </dgm:pt>
    <dgm:pt modelId="{A5924684-FC25-45C7-90EE-5321639306A1}" type="sibTrans" cxnId="{5217A3FA-8F49-48B2-AF09-DDA86FD8D6FF}">
      <dgm:prSet/>
      <dgm:spPr/>
      <dgm:t>
        <a:bodyPr/>
        <a:lstStyle/>
        <a:p>
          <a:endParaRPr lang="ru-RU"/>
        </a:p>
      </dgm:t>
    </dgm:pt>
    <dgm:pt modelId="{F4FF4E61-5928-4F5A-8819-46E5CA087C2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кратковременное предварительное обдумывание</a:t>
          </a:r>
          <a:endParaRPr lang="ru-RU" sz="24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0F755C-E1B4-4362-9390-6CE7877FBD37}" type="parTrans" cxnId="{728D984E-7587-40E5-A17D-DFDEF83F0E7A}">
      <dgm:prSet/>
      <dgm:spPr/>
      <dgm:t>
        <a:bodyPr/>
        <a:lstStyle/>
        <a:p>
          <a:endParaRPr lang="ru-RU"/>
        </a:p>
      </dgm:t>
    </dgm:pt>
    <dgm:pt modelId="{E72BB590-8F68-425C-9F0F-C863E4D58BF5}" type="sibTrans" cxnId="{728D984E-7587-40E5-A17D-DFDEF83F0E7A}">
      <dgm:prSet/>
      <dgm:spPr/>
      <dgm:t>
        <a:bodyPr/>
        <a:lstStyle/>
        <a:p>
          <a:endParaRPr lang="ru-RU"/>
        </a:p>
      </dgm:t>
    </dgm:pt>
    <dgm:pt modelId="{B3A753C2-140F-4C4E-8055-0700E4E66322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связность монолога обеспечивается одним говорящим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B7D6C-A31F-4649-9D07-D30E492A8615}" type="parTrans" cxnId="{F05441DD-C5B4-4893-982C-AA747D21BBE8}">
      <dgm:prSet/>
      <dgm:spPr/>
      <dgm:t>
        <a:bodyPr/>
        <a:lstStyle/>
        <a:p>
          <a:endParaRPr lang="ru-RU"/>
        </a:p>
      </dgm:t>
    </dgm:pt>
    <dgm:pt modelId="{08A3232E-EDDB-4B67-B526-FFFD5E3113D8}" type="sibTrans" cxnId="{F05441DD-C5B4-4893-982C-AA747D21BBE8}">
      <dgm:prSet/>
      <dgm:spPr/>
      <dgm:t>
        <a:bodyPr/>
        <a:lstStyle/>
        <a:p>
          <a:endParaRPr lang="ru-RU"/>
        </a:p>
      </dgm:t>
    </dgm:pt>
    <dgm:pt modelId="{2DA709C1-F9BD-4A7D-9222-EDC1D29C940D}" type="pres">
      <dgm:prSet presAssocID="{9FC392AB-7F6E-4544-8A89-99CD0E2F0D5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62DA9F-1450-4E7B-B0B1-21731D027D48}" type="pres">
      <dgm:prSet presAssocID="{AEDB8D58-E174-40FF-9A63-67172D902FE1}" presName="root" presStyleCnt="0"/>
      <dgm:spPr/>
    </dgm:pt>
    <dgm:pt modelId="{5269AA77-6799-4069-8A65-78E043CEFE3B}" type="pres">
      <dgm:prSet presAssocID="{AEDB8D58-E174-40FF-9A63-67172D902FE1}" presName="rootComposite" presStyleCnt="0"/>
      <dgm:spPr/>
    </dgm:pt>
    <dgm:pt modelId="{B31D4A64-F36D-46C0-AAF5-08CB659B77F8}" type="pres">
      <dgm:prSet presAssocID="{AEDB8D58-E174-40FF-9A63-67172D902FE1}" presName="rootText" presStyleLbl="node1" presStyleIdx="0" presStyleCnt="2" custScaleX="131770" custScaleY="56681" custLinFactNeighborX="-1902" custLinFactNeighborY="-274"/>
      <dgm:spPr/>
      <dgm:t>
        <a:bodyPr/>
        <a:lstStyle/>
        <a:p>
          <a:endParaRPr lang="ru-RU"/>
        </a:p>
      </dgm:t>
    </dgm:pt>
    <dgm:pt modelId="{44835899-0F79-419C-81FC-7396CD63E525}" type="pres">
      <dgm:prSet presAssocID="{AEDB8D58-E174-40FF-9A63-67172D902FE1}" presName="rootConnector" presStyleLbl="node1" presStyleIdx="0" presStyleCnt="2"/>
      <dgm:spPr/>
      <dgm:t>
        <a:bodyPr/>
        <a:lstStyle/>
        <a:p>
          <a:endParaRPr lang="ru-RU"/>
        </a:p>
      </dgm:t>
    </dgm:pt>
    <dgm:pt modelId="{37714BF5-9E1D-4955-8CB1-BE62DCCB4244}" type="pres">
      <dgm:prSet presAssocID="{AEDB8D58-E174-40FF-9A63-67172D902FE1}" presName="childShape" presStyleCnt="0"/>
      <dgm:spPr/>
    </dgm:pt>
    <dgm:pt modelId="{1050D4A6-433C-41ED-BAD5-FE5219723FE0}" type="pres">
      <dgm:prSet presAssocID="{4BC33F75-21C7-4DE9-97A1-B792BC6A5087}" presName="Name13" presStyleLbl="parChTrans1D2" presStyleIdx="0" presStyleCnt="6"/>
      <dgm:spPr/>
      <dgm:t>
        <a:bodyPr/>
        <a:lstStyle/>
        <a:p>
          <a:endParaRPr lang="ru-RU"/>
        </a:p>
      </dgm:t>
    </dgm:pt>
    <dgm:pt modelId="{EADD3059-D954-461A-B064-78A306D32CEA}" type="pres">
      <dgm:prSet presAssocID="{745AFFF5-0D4E-447E-9FB5-28426C9B0A8D}" presName="childText" presStyleLbl="bgAcc1" presStyleIdx="0" presStyleCnt="6" custScaleX="132348" custScaleY="96813" custLinFactNeighborX="65" custLinFactNeighborY="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0E093-AF76-4B3D-91B6-74AD52DAAF6D}" type="pres">
      <dgm:prSet presAssocID="{0CF6B14F-4910-45EA-86CE-3CAB22E5FB01}" presName="Name13" presStyleLbl="parChTrans1D2" presStyleIdx="1" presStyleCnt="6"/>
      <dgm:spPr/>
      <dgm:t>
        <a:bodyPr/>
        <a:lstStyle/>
        <a:p>
          <a:endParaRPr lang="ru-RU"/>
        </a:p>
      </dgm:t>
    </dgm:pt>
    <dgm:pt modelId="{BA643AC0-629D-4CB3-95A2-A40FDAA7B679}" type="pres">
      <dgm:prSet presAssocID="{B6A541B2-31D4-4859-8598-6A604104E130}" presName="childText" presStyleLbl="bgAcc1" presStyleIdx="1" presStyleCnt="6" custScaleX="132570" custScaleY="92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73153-B521-4BC7-A0A2-0DA8876AD9F0}" type="pres">
      <dgm:prSet presAssocID="{960F755C-E1B4-4362-9390-6CE7877FBD37}" presName="Name13" presStyleLbl="parChTrans1D2" presStyleIdx="2" presStyleCnt="6"/>
      <dgm:spPr/>
      <dgm:t>
        <a:bodyPr/>
        <a:lstStyle/>
        <a:p>
          <a:endParaRPr lang="ru-RU"/>
        </a:p>
      </dgm:t>
    </dgm:pt>
    <dgm:pt modelId="{A053D63F-EF5B-40CC-945E-77E740D7A97C}" type="pres">
      <dgm:prSet presAssocID="{F4FF4E61-5928-4F5A-8819-46E5CA087C2B}" presName="childText" presStyleLbl="bgAcc1" presStyleIdx="2" presStyleCnt="6" custScaleX="132570" custScaleY="97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B1AA7-D0A5-45C1-AC3B-00F0E2947358}" type="pres">
      <dgm:prSet presAssocID="{F12F7B5A-8CB1-4635-98AD-6A9323F1CE24}" presName="root" presStyleCnt="0"/>
      <dgm:spPr/>
    </dgm:pt>
    <dgm:pt modelId="{FE8A5E26-9961-4F9F-925E-91EE75AF1842}" type="pres">
      <dgm:prSet presAssocID="{F12F7B5A-8CB1-4635-98AD-6A9323F1CE24}" presName="rootComposite" presStyleCnt="0"/>
      <dgm:spPr/>
    </dgm:pt>
    <dgm:pt modelId="{F24F2451-9862-43BD-AD31-07DBE63D24B6}" type="pres">
      <dgm:prSet presAssocID="{F12F7B5A-8CB1-4635-98AD-6A9323F1CE24}" presName="rootText" presStyleLbl="node1" presStyleIdx="1" presStyleCnt="2" custScaleX="131099" custScaleY="55745" custLinFactNeighborX="-1604" custLinFactNeighborY="-274"/>
      <dgm:spPr/>
      <dgm:t>
        <a:bodyPr/>
        <a:lstStyle/>
        <a:p>
          <a:endParaRPr lang="ru-RU"/>
        </a:p>
      </dgm:t>
    </dgm:pt>
    <dgm:pt modelId="{3DEECFEC-E2DF-434B-BA2D-0CBCDFDCD718}" type="pres">
      <dgm:prSet presAssocID="{F12F7B5A-8CB1-4635-98AD-6A9323F1CE24}" presName="rootConnector" presStyleLbl="node1" presStyleIdx="1" presStyleCnt="2"/>
      <dgm:spPr/>
      <dgm:t>
        <a:bodyPr/>
        <a:lstStyle/>
        <a:p>
          <a:endParaRPr lang="ru-RU"/>
        </a:p>
      </dgm:t>
    </dgm:pt>
    <dgm:pt modelId="{B831EA24-F056-4EB3-AC7F-415BFD4A1596}" type="pres">
      <dgm:prSet presAssocID="{F12F7B5A-8CB1-4635-98AD-6A9323F1CE24}" presName="childShape" presStyleCnt="0"/>
      <dgm:spPr/>
    </dgm:pt>
    <dgm:pt modelId="{03A00F78-DD7E-489A-8304-309C34D6CB8A}" type="pres">
      <dgm:prSet presAssocID="{CA06CEBC-F093-4419-9C77-647B04A5081B}" presName="Name13" presStyleLbl="parChTrans1D2" presStyleIdx="3" presStyleCnt="6"/>
      <dgm:spPr/>
      <dgm:t>
        <a:bodyPr/>
        <a:lstStyle/>
        <a:p>
          <a:endParaRPr lang="ru-RU"/>
        </a:p>
      </dgm:t>
    </dgm:pt>
    <dgm:pt modelId="{86A474C2-1C41-4954-9A87-CA38C07EE8EE}" type="pres">
      <dgm:prSet presAssocID="{555D8ED8-F24D-431E-870E-F28DF3994F63}" presName="childText" presStyleLbl="bgAcc1" presStyleIdx="3" presStyleCnt="6" custScaleX="135201" custScaleY="78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A24E93-35E4-485F-9CF2-73039D2A248B}" type="pres">
      <dgm:prSet presAssocID="{69DB8790-0167-4D9E-9C2B-3C6F83D70A75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A1317E1-9741-4BD3-9D58-B7659D7E9AE1}" type="pres">
      <dgm:prSet presAssocID="{EDBC6C60-7F53-47F5-975A-FA8B30A754CD}" presName="childText" presStyleLbl="bgAcc1" presStyleIdx="4" presStyleCnt="6" custScaleX="137725" custScaleY="107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B9A4C-DACB-460E-BEE6-C123F3799C40}" type="pres">
      <dgm:prSet presAssocID="{886B7D6C-A31F-4649-9D07-D30E492A8615}" presName="Name13" presStyleLbl="parChTrans1D2" presStyleIdx="5" presStyleCnt="6"/>
      <dgm:spPr/>
      <dgm:t>
        <a:bodyPr/>
        <a:lstStyle/>
        <a:p>
          <a:endParaRPr lang="ru-RU"/>
        </a:p>
      </dgm:t>
    </dgm:pt>
    <dgm:pt modelId="{7B6F26AD-04EA-4E6E-A208-BE04B7AB131D}" type="pres">
      <dgm:prSet presAssocID="{B3A753C2-140F-4C4E-8055-0700E4E66322}" presName="childText" presStyleLbl="bgAcc1" presStyleIdx="5" presStyleCnt="6" custScaleX="127526" custScaleY="99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EF6AE2-9263-4EA0-AD10-DE27EA1ED34B}" type="presOf" srcId="{F4FF4E61-5928-4F5A-8819-46E5CA087C2B}" destId="{A053D63F-EF5B-40CC-945E-77E740D7A97C}" srcOrd="0" destOrd="0" presId="urn:microsoft.com/office/officeart/2005/8/layout/hierarchy3"/>
    <dgm:cxn modelId="{A513B136-F957-4E6D-B0D2-51EAB9C3406A}" type="presOf" srcId="{745AFFF5-0D4E-447E-9FB5-28426C9B0A8D}" destId="{EADD3059-D954-461A-B064-78A306D32CEA}" srcOrd="0" destOrd="0" presId="urn:microsoft.com/office/officeart/2005/8/layout/hierarchy3"/>
    <dgm:cxn modelId="{3E1BEF36-C263-4BE7-85E7-7976ED1A6CE4}" srcId="{AEDB8D58-E174-40FF-9A63-67172D902FE1}" destId="{B6A541B2-31D4-4859-8598-6A604104E130}" srcOrd="1" destOrd="0" parTransId="{0CF6B14F-4910-45EA-86CE-3CAB22E5FB01}" sibTransId="{2F2B6B9F-D75C-4CC3-B4D9-05D7DA3D6922}"/>
    <dgm:cxn modelId="{5217A3FA-8F49-48B2-AF09-DDA86FD8D6FF}" srcId="{F12F7B5A-8CB1-4635-98AD-6A9323F1CE24}" destId="{EDBC6C60-7F53-47F5-975A-FA8B30A754CD}" srcOrd="1" destOrd="0" parTransId="{69DB8790-0167-4D9E-9C2B-3C6F83D70A75}" sibTransId="{A5924684-FC25-45C7-90EE-5321639306A1}"/>
    <dgm:cxn modelId="{3B3E53E0-6EB5-4FF5-BA0E-75DB8C72FEEA}" type="presOf" srcId="{AEDB8D58-E174-40FF-9A63-67172D902FE1}" destId="{B31D4A64-F36D-46C0-AAF5-08CB659B77F8}" srcOrd="0" destOrd="0" presId="urn:microsoft.com/office/officeart/2005/8/layout/hierarchy3"/>
    <dgm:cxn modelId="{492BCEBC-B1D8-4796-BD13-9BA5D508D5FE}" type="presOf" srcId="{9FC392AB-7F6E-4544-8A89-99CD0E2F0D50}" destId="{2DA709C1-F9BD-4A7D-9222-EDC1D29C940D}" srcOrd="0" destOrd="0" presId="urn:microsoft.com/office/officeart/2005/8/layout/hierarchy3"/>
    <dgm:cxn modelId="{451A9A7A-080D-4CD3-B975-05CD33981817}" type="presOf" srcId="{EDBC6C60-7F53-47F5-975A-FA8B30A754CD}" destId="{CA1317E1-9741-4BD3-9D58-B7659D7E9AE1}" srcOrd="0" destOrd="0" presId="urn:microsoft.com/office/officeart/2005/8/layout/hierarchy3"/>
    <dgm:cxn modelId="{F05441DD-C5B4-4893-982C-AA747D21BBE8}" srcId="{F12F7B5A-8CB1-4635-98AD-6A9323F1CE24}" destId="{B3A753C2-140F-4C4E-8055-0700E4E66322}" srcOrd="2" destOrd="0" parTransId="{886B7D6C-A31F-4649-9D07-D30E492A8615}" sibTransId="{08A3232E-EDDB-4B67-B526-FFFD5E3113D8}"/>
    <dgm:cxn modelId="{0384F04B-2C2D-4454-8F44-B91DB55D5445}" type="presOf" srcId="{B6A541B2-31D4-4859-8598-6A604104E130}" destId="{BA643AC0-629D-4CB3-95A2-A40FDAA7B679}" srcOrd="0" destOrd="0" presId="urn:microsoft.com/office/officeart/2005/8/layout/hierarchy3"/>
    <dgm:cxn modelId="{961B8857-8E2A-42BA-BFE1-D4173A9B0CA1}" type="presOf" srcId="{886B7D6C-A31F-4649-9D07-D30E492A8615}" destId="{F0CB9A4C-DACB-460E-BEE6-C123F3799C40}" srcOrd="0" destOrd="0" presId="urn:microsoft.com/office/officeart/2005/8/layout/hierarchy3"/>
    <dgm:cxn modelId="{B160F926-E9BC-4432-85CF-1541F3FB6993}" type="presOf" srcId="{AEDB8D58-E174-40FF-9A63-67172D902FE1}" destId="{44835899-0F79-419C-81FC-7396CD63E525}" srcOrd="1" destOrd="0" presId="urn:microsoft.com/office/officeart/2005/8/layout/hierarchy3"/>
    <dgm:cxn modelId="{DF52E0F2-AA53-4106-BA93-7AA5F6355BDB}" srcId="{F12F7B5A-8CB1-4635-98AD-6A9323F1CE24}" destId="{555D8ED8-F24D-431E-870E-F28DF3994F63}" srcOrd="0" destOrd="0" parTransId="{CA06CEBC-F093-4419-9C77-647B04A5081B}" sibTransId="{1FAEC441-4CB4-41D0-A896-589F520CE507}"/>
    <dgm:cxn modelId="{AC1714E0-9C4F-4BA8-8E7D-B9DE1C0AD7E6}" type="presOf" srcId="{F12F7B5A-8CB1-4635-98AD-6A9323F1CE24}" destId="{F24F2451-9862-43BD-AD31-07DBE63D24B6}" srcOrd="0" destOrd="0" presId="urn:microsoft.com/office/officeart/2005/8/layout/hierarchy3"/>
    <dgm:cxn modelId="{D1144675-5A7B-4929-A1FC-207FF9B4A1C6}" type="presOf" srcId="{0CF6B14F-4910-45EA-86CE-3CAB22E5FB01}" destId="{82D0E093-AF76-4B3D-91B6-74AD52DAAF6D}" srcOrd="0" destOrd="0" presId="urn:microsoft.com/office/officeart/2005/8/layout/hierarchy3"/>
    <dgm:cxn modelId="{FCB085DE-F788-4305-8418-D37728BF1159}" type="presOf" srcId="{555D8ED8-F24D-431E-870E-F28DF3994F63}" destId="{86A474C2-1C41-4954-9A87-CA38C07EE8EE}" srcOrd="0" destOrd="0" presId="urn:microsoft.com/office/officeart/2005/8/layout/hierarchy3"/>
    <dgm:cxn modelId="{04EEBFD9-8439-448A-BBB5-1FE07D3DBF31}" srcId="{9FC392AB-7F6E-4544-8A89-99CD0E2F0D50}" destId="{AEDB8D58-E174-40FF-9A63-67172D902FE1}" srcOrd="0" destOrd="0" parTransId="{398F1757-299A-497E-9B39-3E1231E8B35E}" sibTransId="{A4E043AD-4331-465B-AFB8-0D30765F053D}"/>
    <dgm:cxn modelId="{FB269E5B-B28C-429B-95F5-2BCC0D6545DB}" type="presOf" srcId="{F12F7B5A-8CB1-4635-98AD-6A9323F1CE24}" destId="{3DEECFEC-E2DF-434B-BA2D-0CBCDFDCD718}" srcOrd="1" destOrd="0" presId="urn:microsoft.com/office/officeart/2005/8/layout/hierarchy3"/>
    <dgm:cxn modelId="{ECB57BE9-343B-40A1-822E-749B6B05BAC9}" srcId="{AEDB8D58-E174-40FF-9A63-67172D902FE1}" destId="{745AFFF5-0D4E-447E-9FB5-28426C9B0A8D}" srcOrd="0" destOrd="0" parTransId="{4BC33F75-21C7-4DE9-97A1-B792BC6A5087}" sibTransId="{E7C1EBFC-AC48-4DA7-9ED8-1A7A96B9E953}"/>
    <dgm:cxn modelId="{728D984E-7587-40E5-A17D-DFDEF83F0E7A}" srcId="{AEDB8D58-E174-40FF-9A63-67172D902FE1}" destId="{F4FF4E61-5928-4F5A-8819-46E5CA087C2B}" srcOrd="2" destOrd="0" parTransId="{960F755C-E1B4-4362-9390-6CE7877FBD37}" sibTransId="{E72BB590-8F68-425C-9F0F-C863E4D58BF5}"/>
    <dgm:cxn modelId="{3E8718CE-6692-4094-ACF5-21C0030C2FAA}" type="presOf" srcId="{4BC33F75-21C7-4DE9-97A1-B792BC6A5087}" destId="{1050D4A6-433C-41ED-BAD5-FE5219723FE0}" srcOrd="0" destOrd="0" presId="urn:microsoft.com/office/officeart/2005/8/layout/hierarchy3"/>
    <dgm:cxn modelId="{2F6BEB96-6069-46B8-83B8-F2D28EE3335A}" type="presOf" srcId="{960F755C-E1B4-4362-9390-6CE7877FBD37}" destId="{C8A73153-B521-4BC7-A0A2-0DA8876AD9F0}" srcOrd="0" destOrd="0" presId="urn:microsoft.com/office/officeart/2005/8/layout/hierarchy3"/>
    <dgm:cxn modelId="{678BD1F8-AD59-4FCB-8DD8-0B57621335B0}" type="presOf" srcId="{69DB8790-0167-4D9E-9C2B-3C6F83D70A75}" destId="{30A24E93-35E4-485F-9CF2-73039D2A248B}" srcOrd="0" destOrd="0" presId="urn:microsoft.com/office/officeart/2005/8/layout/hierarchy3"/>
    <dgm:cxn modelId="{981561C9-E39F-48FE-9E12-779747518EF3}" srcId="{9FC392AB-7F6E-4544-8A89-99CD0E2F0D50}" destId="{F12F7B5A-8CB1-4635-98AD-6A9323F1CE24}" srcOrd="1" destOrd="0" parTransId="{5DB9F746-DD82-42AE-A838-0B0FFB3A9EFF}" sibTransId="{63D52E10-F829-453C-860C-F54F53B0CB86}"/>
    <dgm:cxn modelId="{A5711C12-6AA7-4889-A17E-5DE9E5E3D2B9}" type="presOf" srcId="{B3A753C2-140F-4C4E-8055-0700E4E66322}" destId="{7B6F26AD-04EA-4E6E-A208-BE04B7AB131D}" srcOrd="0" destOrd="0" presId="urn:microsoft.com/office/officeart/2005/8/layout/hierarchy3"/>
    <dgm:cxn modelId="{B49040D7-2862-4C71-9CBB-60D5C1F8EF62}" type="presOf" srcId="{CA06CEBC-F093-4419-9C77-647B04A5081B}" destId="{03A00F78-DD7E-489A-8304-309C34D6CB8A}" srcOrd="0" destOrd="0" presId="urn:microsoft.com/office/officeart/2005/8/layout/hierarchy3"/>
    <dgm:cxn modelId="{2EEDCB94-8DE8-44AE-9AA9-10111CF0E78D}" type="presParOf" srcId="{2DA709C1-F9BD-4A7D-9222-EDC1D29C940D}" destId="{5962DA9F-1450-4E7B-B0B1-21731D027D48}" srcOrd="0" destOrd="0" presId="urn:microsoft.com/office/officeart/2005/8/layout/hierarchy3"/>
    <dgm:cxn modelId="{575A2519-A769-4887-8E31-109A78C6F5A5}" type="presParOf" srcId="{5962DA9F-1450-4E7B-B0B1-21731D027D48}" destId="{5269AA77-6799-4069-8A65-78E043CEFE3B}" srcOrd="0" destOrd="0" presId="urn:microsoft.com/office/officeart/2005/8/layout/hierarchy3"/>
    <dgm:cxn modelId="{36997C69-B261-47A1-A8CB-2C340E573154}" type="presParOf" srcId="{5269AA77-6799-4069-8A65-78E043CEFE3B}" destId="{B31D4A64-F36D-46C0-AAF5-08CB659B77F8}" srcOrd="0" destOrd="0" presId="urn:microsoft.com/office/officeart/2005/8/layout/hierarchy3"/>
    <dgm:cxn modelId="{FCCC83DD-4677-4F45-8356-7462454062A4}" type="presParOf" srcId="{5269AA77-6799-4069-8A65-78E043CEFE3B}" destId="{44835899-0F79-419C-81FC-7396CD63E525}" srcOrd="1" destOrd="0" presId="urn:microsoft.com/office/officeart/2005/8/layout/hierarchy3"/>
    <dgm:cxn modelId="{82A9D3AB-D444-47EF-87FA-E243C6D68BFF}" type="presParOf" srcId="{5962DA9F-1450-4E7B-B0B1-21731D027D48}" destId="{37714BF5-9E1D-4955-8CB1-BE62DCCB4244}" srcOrd="1" destOrd="0" presId="urn:microsoft.com/office/officeart/2005/8/layout/hierarchy3"/>
    <dgm:cxn modelId="{D8390462-582F-4BA0-A266-3F90AF94D592}" type="presParOf" srcId="{37714BF5-9E1D-4955-8CB1-BE62DCCB4244}" destId="{1050D4A6-433C-41ED-BAD5-FE5219723FE0}" srcOrd="0" destOrd="0" presId="urn:microsoft.com/office/officeart/2005/8/layout/hierarchy3"/>
    <dgm:cxn modelId="{0319AB43-C6DC-4715-BBA8-7D8A586A81AC}" type="presParOf" srcId="{37714BF5-9E1D-4955-8CB1-BE62DCCB4244}" destId="{EADD3059-D954-461A-B064-78A306D32CEA}" srcOrd="1" destOrd="0" presId="urn:microsoft.com/office/officeart/2005/8/layout/hierarchy3"/>
    <dgm:cxn modelId="{7BC71285-168A-4B27-8398-91E88B08D46D}" type="presParOf" srcId="{37714BF5-9E1D-4955-8CB1-BE62DCCB4244}" destId="{82D0E093-AF76-4B3D-91B6-74AD52DAAF6D}" srcOrd="2" destOrd="0" presId="urn:microsoft.com/office/officeart/2005/8/layout/hierarchy3"/>
    <dgm:cxn modelId="{1EE9B42B-7E27-40E6-9BDD-A530010F7DA8}" type="presParOf" srcId="{37714BF5-9E1D-4955-8CB1-BE62DCCB4244}" destId="{BA643AC0-629D-4CB3-95A2-A40FDAA7B679}" srcOrd="3" destOrd="0" presId="urn:microsoft.com/office/officeart/2005/8/layout/hierarchy3"/>
    <dgm:cxn modelId="{8B217E6E-3383-4E78-A780-4AFC0E90D8DC}" type="presParOf" srcId="{37714BF5-9E1D-4955-8CB1-BE62DCCB4244}" destId="{C8A73153-B521-4BC7-A0A2-0DA8876AD9F0}" srcOrd="4" destOrd="0" presId="urn:microsoft.com/office/officeart/2005/8/layout/hierarchy3"/>
    <dgm:cxn modelId="{76467466-5FFF-4AC7-AF76-457E936FBFFD}" type="presParOf" srcId="{37714BF5-9E1D-4955-8CB1-BE62DCCB4244}" destId="{A053D63F-EF5B-40CC-945E-77E740D7A97C}" srcOrd="5" destOrd="0" presId="urn:microsoft.com/office/officeart/2005/8/layout/hierarchy3"/>
    <dgm:cxn modelId="{BA5B7DB6-8C76-4710-A453-7BA202A62514}" type="presParOf" srcId="{2DA709C1-F9BD-4A7D-9222-EDC1D29C940D}" destId="{C88B1AA7-D0A5-45C1-AC3B-00F0E2947358}" srcOrd="1" destOrd="0" presId="urn:microsoft.com/office/officeart/2005/8/layout/hierarchy3"/>
    <dgm:cxn modelId="{8EE41DC3-7113-4C64-AEA1-2AD2388B4DBA}" type="presParOf" srcId="{C88B1AA7-D0A5-45C1-AC3B-00F0E2947358}" destId="{FE8A5E26-9961-4F9F-925E-91EE75AF1842}" srcOrd="0" destOrd="0" presId="urn:microsoft.com/office/officeart/2005/8/layout/hierarchy3"/>
    <dgm:cxn modelId="{A2F2EC54-A2C8-438A-8834-192DEDF6FD45}" type="presParOf" srcId="{FE8A5E26-9961-4F9F-925E-91EE75AF1842}" destId="{F24F2451-9862-43BD-AD31-07DBE63D24B6}" srcOrd="0" destOrd="0" presId="urn:microsoft.com/office/officeart/2005/8/layout/hierarchy3"/>
    <dgm:cxn modelId="{AB0571D5-0568-44B1-9AA4-FBA2C175DDEF}" type="presParOf" srcId="{FE8A5E26-9961-4F9F-925E-91EE75AF1842}" destId="{3DEECFEC-E2DF-434B-BA2D-0CBCDFDCD718}" srcOrd="1" destOrd="0" presId="urn:microsoft.com/office/officeart/2005/8/layout/hierarchy3"/>
    <dgm:cxn modelId="{A51AD1C9-6AF3-44C1-9132-571CECCCEB00}" type="presParOf" srcId="{C88B1AA7-D0A5-45C1-AC3B-00F0E2947358}" destId="{B831EA24-F056-4EB3-AC7F-415BFD4A1596}" srcOrd="1" destOrd="0" presId="urn:microsoft.com/office/officeart/2005/8/layout/hierarchy3"/>
    <dgm:cxn modelId="{FBD4CF9C-E7D4-4A85-BDC1-ABCF52FB1D18}" type="presParOf" srcId="{B831EA24-F056-4EB3-AC7F-415BFD4A1596}" destId="{03A00F78-DD7E-489A-8304-309C34D6CB8A}" srcOrd="0" destOrd="0" presId="urn:microsoft.com/office/officeart/2005/8/layout/hierarchy3"/>
    <dgm:cxn modelId="{BB320CD1-2468-4CF6-AB8C-C83FBF83F061}" type="presParOf" srcId="{B831EA24-F056-4EB3-AC7F-415BFD4A1596}" destId="{86A474C2-1C41-4954-9A87-CA38C07EE8EE}" srcOrd="1" destOrd="0" presId="urn:microsoft.com/office/officeart/2005/8/layout/hierarchy3"/>
    <dgm:cxn modelId="{B5EB1DC0-0968-4069-89BA-506CA4B38572}" type="presParOf" srcId="{B831EA24-F056-4EB3-AC7F-415BFD4A1596}" destId="{30A24E93-35E4-485F-9CF2-73039D2A248B}" srcOrd="2" destOrd="0" presId="urn:microsoft.com/office/officeart/2005/8/layout/hierarchy3"/>
    <dgm:cxn modelId="{AB53C41D-9ACC-4A07-98AE-FEF1221F77AE}" type="presParOf" srcId="{B831EA24-F056-4EB3-AC7F-415BFD4A1596}" destId="{CA1317E1-9741-4BD3-9D58-B7659D7E9AE1}" srcOrd="3" destOrd="0" presId="urn:microsoft.com/office/officeart/2005/8/layout/hierarchy3"/>
    <dgm:cxn modelId="{B29F4DEC-0E0A-4859-9480-E93EDCD91060}" type="presParOf" srcId="{B831EA24-F056-4EB3-AC7F-415BFD4A1596}" destId="{F0CB9A4C-DACB-460E-BEE6-C123F3799C40}" srcOrd="4" destOrd="0" presId="urn:microsoft.com/office/officeart/2005/8/layout/hierarchy3"/>
    <dgm:cxn modelId="{BCF58A5A-8016-482D-849C-36B9E3606101}" type="presParOf" srcId="{B831EA24-F056-4EB3-AC7F-415BFD4A1596}" destId="{7B6F26AD-04EA-4E6E-A208-BE04B7AB131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85E72E-D80B-4C18-A548-F30E5881D17D}" type="doc">
      <dgm:prSet loTypeId="urn:microsoft.com/office/officeart/2008/layout/PictureAccent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CCAE21A-3B07-44BF-A8BE-071F0C050E72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Пересказ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осмысленное воспроизведение литературного текста в устной речи. 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F2BD71-54B7-4E80-90F9-5253239EF412}" type="parTrans" cxnId="{99EA9348-D1C2-4693-A9F1-B3D49811AC2F}">
      <dgm:prSet/>
      <dgm:spPr/>
      <dgm:t>
        <a:bodyPr/>
        <a:lstStyle/>
        <a:p>
          <a:endParaRPr lang="ru-RU"/>
        </a:p>
      </dgm:t>
    </dgm:pt>
    <dgm:pt modelId="{926BAEE8-FB91-4778-A1E4-3D8950EFF632}" type="sibTrans" cxnId="{99EA9348-D1C2-4693-A9F1-B3D49811AC2F}">
      <dgm:prSet/>
      <dgm:spPr/>
      <dgm:t>
        <a:bodyPr/>
        <a:lstStyle/>
        <a:p>
          <a:endParaRPr lang="ru-RU"/>
        </a:p>
      </dgm:t>
    </dgm:pt>
    <dgm:pt modelId="{775D2CFF-1E31-4ABC-9B26-6DCA71439AF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воспитательная ценность;</a:t>
          </a:r>
        </a:p>
        <a:p>
          <a:r>
            <a: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по содержанию – знакомые герои, персонажи с ярко выраженными чертами характера, понятными мотивами поступков</a:t>
          </a:r>
          <a:endParaRPr lang="ru-RU" sz="20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0BD18-EE31-4D07-B7C3-CFEE0A60B16D}" type="parTrans" cxnId="{209716AA-C051-4303-A1BF-A89D3F5A3C4C}">
      <dgm:prSet/>
      <dgm:spPr/>
      <dgm:t>
        <a:bodyPr/>
        <a:lstStyle/>
        <a:p>
          <a:endParaRPr lang="ru-RU"/>
        </a:p>
      </dgm:t>
    </dgm:pt>
    <dgm:pt modelId="{B655DCBF-1177-4D79-AA92-620F7D0B635C}" type="sibTrans" cxnId="{209716AA-C051-4303-A1BF-A89D3F5A3C4C}">
      <dgm:prSet/>
      <dgm:spPr/>
      <dgm:t>
        <a:bodyPr/>
        <a:lstStyle/>
        <a:p>
          <a:endParaRPr lang="ru-RU"/>
        </a:p>
      </dgm:t>
    </dgm:pt>
    <dgm:pt modelId="{D35CA00B-6784-445C-A549-DDDE0ACBDB4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четкая композиция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динамичность сюжета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разнообразные и точные определения</a:t>
          </a:r>
        </a:p>
        <a:p>
          <a:endParaRPr lang="ru-RU" sz="1200" dirty="0" smtClean="0"/>
        </a:p>
        <a:p>
          <a:endParaRPr lang="ru-RU" sz="1200" dirty="0"/>
        </a:p>
      </dgm:t>
    </dgm:pt>
    <dgm:pt modelId="{C0428550-435A-41DE-9C1E-5A181F1B6870}" type="parTrans" cxnId="{1F71BDF9-EB2A-4D62-A51E-2137AED7C22A}">
      <dgm:prSet/>
      <dgm:spPr/>
      <dgm:t>
        <a:bodyPr/>
        <a:lstStyle/>
        <a:p>
          <a:endParaRPr lang="ru-RU"/>
        </a:p>
      </dgm:t>
    </dgm:pt>
    <dgm:pt modelId="{3E9249AE-763F-4463-ADD0-0FDEB28FBA00}" type="sibTrans" cxnId="{1F71BDF9-EB2A-4D62-A51E-2137AED7C22A}">
      <dgm:prSet/>
      <dgm:spPr/>
      <dgm:t>
        <a:bodyPr/>
        <a:lstStyle/>
        <a:p>
          <a:endParaRPr lang="ru-RU"/>
        </a:p>
      </dgm:t>
    </dgm:pt>
    <dgm:pt modelId="{F02DEF40-70A1-46DB-8818-6F1455A3EAA5}" type="pres">
      <dgm:prSet presAssocID="{0D85E72E-D80B-4C18-A548-F30E5881D17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25719FD-639E-4D6A-99AD-527784875559}" type="pres">
      <dgm:prSet presAssocID="{ECCAE21A-3B07-44BF-A8BE-071F0C050E72}" presName="root" presStyleCnt="0">
        <dgm:presLayoutVars>
          <dgm:chMax/>
          <dgm:chPref val="4"/>
        </dgm:presLayoutVars>
      </dgm:prSet>
      <dgm:spPr/>
    </dgm:pt>
    <dgm:pt modelId="{3F52BEF0-9ED1-4643-A49B-01ECEC897CB4}" type="pres">
      <dgm:prSet presAssocID="{ECCAE21A-3B07-44BF-A8BE-071F0C050E72}" presName="rootComposite" presStyleCnt="0">
        <dgm:presLayoutVars/>
      </dgm:prSet>
      <dgm:spPr/>
    </dgm:pt>
    <dgm:pt modelId="{95B639E8-3FBA-46F5-BD60-D0C47F950411}" type="pres">
      <dgm:prSet presAssocID="{ECCAE21A-3B07-44BF-A8BE-071F0C050E72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702A5B4-79F5-4E15-8CEA-2D664656804C}" type="pres">
      <dgm:prSet presAssocID="{ECCAE21A-3B07-44BF-A8BE-071F0C050E72}" presName="childShape" presStyleCnt="0">
        <dgm:presLayoutVars>
          <dgm:chMax val="0"/>
          <dgm:chPref val="0"/>
        </dgm:presLayoutVars>
      </dgm:prSet>
      <dgm:spPr/>
    </dgm:pt>
    <dgm:pt modelId="{8E1D48EA-F831-4AB6-9BDB-CDB8A5586279}" type="pres">
      <dgm:prSet presAssocID="{775D2CFF-1E31-4ABC-9B26-6DCA71439AFD}" presName="childComposite" presStyleCnt="0">
        <dgm:presLayoutVars>
          <dgm:chMax val="0"/>
          <dgm:chPref val="0"/>
        </dgm:presLayoutVars>
      </dgm:prSet>
      <dgm:spPr/>
    </dgm:pt>
    <dgm:pt modelId="{E5E44863-217F-4BC4-A48B-261ACBFB418F}" type="pres">
      <dgm:prSet presAssocID="{775D2CFF-1E31-4ABC-9B26-6DCA71439AFD}" presName="Image" presStyleLbl="node1" presStyleIdx="0" presStyleCnt="2"/>
      <dgm:spPr/>
    </dgm:pt>
    <dgm:pt modelId="{F6F35757-C2CA-4192-A71C-70238E6363D3}" type="pres">
      <dgm:prSet presAssocID="{775D2CFF-1E31-4ABC-9B26-6DCA71439AFD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EFA0B-5170-4773-B373-62A803B409F9}" type="pres">
      <dgm:prSet presAssocID="{D35CA00B-6784-445C-A549-DDDE0ACBDB4B}" presName="childComposite" presStyleCnt="0">
        <dgm:presLayoutVars>
          <dgm:chMax val="0"/>
          <dgm:chPref val="0"/>
        </dgm:presLayoutVars>
      </dgm:prSet>
      <dgm:spPr/>
    </dgm:pt>
    <dgm:pt modelId="{5A30A7D8-94ED-46AA-B795-D72EA6B2D437}" type="pres">
      <dgm:prSet presAssocID="{D35CA00B-6784-445C-A549-DDDE0ACBDB4B}" presName="Image" presStyleLbl="node1" presStyleIdx="1" presStyleCnt="2"/>
      <dgm:spPr/>
    </dgm:pt>
    <dgm:pt modelId="{8EC95FD3-F773-4999-BB53-2DEF23B0DAF3}" type="pres">
      <dgm:prSet presAssocID="{D35CA00B-6784-445C-A549-DDDE0ACBDB4B}" presName="childText" presStyleLbl="lnNode1" presStyleIdx="1" presStyleCnt="2" custLinFactNeighborX="-194" custLinFactNeighborY="-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EABF90-86EE-45F9-869E-4D33468D8C94}" type="presOf" srcId="{775D2CFF-1E31-4ABC-9B26-6DCA71439AFD}" destId="{F6F35757-C2CA-4192-A71C-70238E6363D3}" srcOrd="0" destOrd="0" presId="urn:microsoft.com/office/officeart/2008/layout/PictureAccentList"/>
    <dgm:cxn modelId="{4750EC1D-EBE3-4198-8530-F5E718D3D76D}" type="presOf" srcId="{ECCAE21A-3B07-44BF-A8BE-071F0C050E72}" destId="{95B639E8-3FBA-46F5-BD60-D0C47F950411}" srcOrd="0" destOrd="0" presId="urn:microsoft.com/office/officeart/2008/layout/PictureAccentList"/>
    <dgm:cxn modelId="{209716AA-C051-4303-A1BF-A89D3F5A3C4C}" srcId="{ECCAE21A-3B07-44BF-A8BE-071F0C050E72}" destId="{775D2CFF-1E31-4ABC-9B26-6DCA71439AFD}" srcOrd="0" destOrd="0" parTransId="{5770BD18-EE31-4D07-B7C3-CFEE0A60B16D}" sibTransId="{B655DCBF-1177-4D79-AA92-620F7D0B635C}"/>
    <dgm:cxn modelId="{99EA9348-D1C2-4693-A9F1-B3D49811AC2F}" srcId="{0D85E72E-D80B-4C18-A548-F30E5881D17D}" destId="{ECCAE21A-3B07-44BF-A8BE-071F0C050E72}" srcOrd="0" destOrd="0" parTransId="{CBF2BD71-54B7-4E80-90F9-5253239EF412}" sibTransId="{926BAEE8-FB91-4778-A1E4-3D8950EFF632}"/>
    <dgm:cxn modelId="{A9317502-79CF-4267-9409-DEDF95DB2F30}" type="presOf" srcId="{0D85E72E-D80B-4C18-A548-F30E5881D17D}" destId="{F02DEF40-70A1-46DB-8818-6F1455A3EAA5}" srcOrd="0" destOrd="0" presId="urn:microsoft.com/office/officeart/2008/layout/PictureAccentList"/>
    <dgm:cxn modelId="{A44364B2-7EDF-402C-8CCA-34F7A76DA95D}" type="presOf" srcId="{D35CA00B-6784-445C-A549-DDDE0ACBDB4B}" destId="{8EC95FD3-F773-4999-BB53-2DEF23B0DAF3}" srcOrd="0" destOrd="0" presId="urn:microsoft.com/office/officeart/2008/layout/PictureAccentList"/>
    <dgm:cxn modelId="{1F71BDF9-EB2A-4D62-A51E-2137AED7C22A}" srcId="{ECCAE21A-3B07-44BF-A8BE-071F0C050E72}" destId="{D35CA00B-6784-445C-A549-DDDE0ACBDB4B}" srcOrd="1" destOrd="0" parTransId="{C0428550-435A-41DE-9C1E-5A181F1B6870}" sibTransId="{3E9249AE-763F-4463-ADD0-0FDEB28FBA00}"/>
    <dgm:cxn modelId="{A9EA78AC-570E-4BD2-9C7A-216E5972A18B}" type="presParOf" srcId="{F02DEF40-70A1-46DB-8818-6F1455A3EAA5}" destId="{325719FD-639E-4D6A-99AD-527784875559}" srcOrd="0" destOrd="0" presId="urn:microsoft.com/office/officeart/2008/layout/PictureAccentList"/>
    <dgm:cxn modelId="{B1A57B87-CE08-4034-8627-CB39A19DE9BE}" type="presParOf" srcId="{325719FD-639E-4D6A-99AD-527784875559}" destId="{3F52BEF0-9ED1-4643-A49B-01ECEC897CB4}" srcOrd="0" destOrd="0" presId="urn:microsoft.com/office/officeart/2008/layout/PictureAccentList"/>
    <dgm:cxn modelId="{F9AC364A-2051-4243-990F-F366057FE411}" type="presParOf" srcId="{3F52BEF0-9ED1-4643-A49B-01ECEC897CB4}" destId="{95B639E8-3FBA-46F5-BD60-D0C47F950411}" srcOrd="0" destOrd="0" presId="urn:microsoft.com/office/officeart/2008/layout/PictureAccentList"/>
    <dgm:cxn modelId="{0977E7BF-2740-481E-B65F-B462E856562B}" type="presParOf" srcId="{325719FD-639E-4D6A-99AD-527784875559}" destId="{B702A5B4-79F5-4E15-8CEA-2D664656804C}" srcOrd="1" destOrd="0" presId="urn:microsoft.com/office/officeart/2008/layout/PictureAccentList"/>
    <dgm:cxn modelId="{721732B6-C689-4751-9AFA-1442C397CBA6}" type="presParOf" srcId="{B702A5B4-79F5-4E15-8CEA-2D664656804C}" destId="{8E1D48EA-F831-4AB6-9BDB-CDB8A5586279}" srcOrd="0" destOrd="0" presId="urn:microsoft.com/office/officeart/2008/layout/PictureAccentList"/>
    <dgm:cxn modelId="{09F83470-645B-45B7-872A-BA8D8472B4CA}" type="presParOf" srcId="{8E1D48EA-F831-4AB6-9BDB-CDB8A5586279}" destId="{E5E44863-217F-4BC4-A48B-261ACBFB418F}" srcOrd="0" destOrd="0" presId="urn:microsoft.com/office/officeart/2008/layout/PictureAccentList"/>
    <dgm:cxn modelId="{13EE6038-2928-4692-B685-9769FC8E1770}" type="presParOf" srcId="{8E1D48EA-F831-4AB6-9BDB-CDB8A5586279}" destId="{F6F35757-C2CA-4192-A71C-70238E6363D3}" srcOrd="1" destOrd="0" presId="urn:microsoft.com/office/officeart/2008/layout/PictureAccentList"/>
    <dgm:cxn modelId="{F0AFCFA2-0BEE-4556-8302-788232456EEE}" type="presParOf" srcId="{B702A5B4-79F5-4E15-8CEA-2D664656804C}" destId="{713EFA0B-5170-4773-B373-62A803B409F9}" srcOrd="1" destOrd="0" presId="urn:microsoft.com/office/officeart/2008/layout/PictureAccentList"/>
    <dgm:cxn modelId="{70219FB8-5816-4913-9923-1E35C28AC3C0}" type="presParOf" srcId="{713EFA0B-5170-4773-B373-62A803B409F9}" destId="{5A30A7D8-94ED-46AA-B795-D72EA6B2D437}" srcOrd="0" destOrd="0" presId="urn:microsoft.com/office/officeart/2008/layout/PictureAccentList"/>
    <dgm:cxn modelId="{EF1BD7E3-1D4F-4C4C-B41D-D51591CAFF78}" type="presParOf" srcId="{713EFA0B-5170-4773-B373-62A803B409F9}" destId="{8EC95FD3-F773-4999-BB53-2DEF23B0DAF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4A263D-1CBA-4656-AFDB-C85641397A87}" type="doc">
      <dgm:prSet loTypeId="urn:microsoft.com/office/officeart/2005/8/layout/radial5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FA91940-F1AD-4826-A0C8-FC6E3468751C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виды пересказа</a:t>
          </a:r>
          <a:endParaRPr lang="ru-RU" b="1" dirty="0">
            <a:solidFill>
              <a:srgbClr val="002060"/>
            </a:solidFill>
          </a:endParaRPr>
        </a:p>
      </dgm:t>
    </dgm:pt>
    <dgm:pt modelId="{70B8E3DD-49B6-4562-90C7-992E78DC76D7}" type="parTrans" cxnId="{8747153A-CB1F-432C-942B-A24ED1D18B62}">
      <dgm:prSet/>
      <dgm:spPr/>
      <dgm:t>
        <a:bodyPr/>
        <a:lstStyle/>
        <a:p>
          <a:endParaRPr lang="ru-RU"/>
        </a:p>
      </dgm:t>
    </dgm:pt>
    <dgm:pt modelId="{9BDD1FA0-1973-401D-8ADB-738B1EAB5A31}" type="sibTrans" cxnId="{8747153A-CB1F-432C-942B-A24ED1D18B62}">
      <dgm:prSet/>
      <dgm:spPr/>
      <dgm:t>
        <a:bodyPr/>
        <a:lstStyle/>
        <a:p>
          <a:endParaRPr lang="ru-RU"/>
        </a:p>
      </dgm:t>
    </dgm:pt>
    <dgm:pt modelId="{09EEE194-FBC0-44F5-A093-7306D5F90B3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подробный или близкий к тексту</a:t>
          </a:r>
          <a:endParaRPr lang="ru-RU" sz="20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A07FDD-12AA-42D8-BF35-AFAAB79B8A41}" type="parTrans" cxnId="{F737B716-B778-45F9-A203-EA5662D4C186}">
      <dgm:prSet/>
      <dgm:spPr/>
      <dgm:t>
        <a:bodyPr/>
        <a:lstStyle/>
        <a:p>
          <a:endParaRPr lang="ru-RU"/>
        </a:p>
      </dgm:t>
    </dgm:pt>
    <dgm:pt modelId="{EAEB9B01-F063-4FB4-880D-7EFE7CC1CB47}" type="sibTrans" cxnId="{F737B716-B778-45F9-A203-EA5662D4C186}">
      <dgm:prSet/>
      <dgm:spPr/>
      <dgm:t>
        <a:bodyPr/>
        <a:lstStyle/>
        <a:p>
          <a:endParaRPr lang="ru-RU"/>
        </a:p>
      </dgm:t>
    </dgm:pt>
    <dgm:pt modelId="{08BFA4EE-5CC6-4398-93EA-28D39C47F86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краткий или сжатый</a:t>
          </a:r>
          <a:endParaRPr lang="ru-RU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10462-29A6-4F0E-A3F6-2A6BF2E806CF}" type="parTrans" cxnId="{37E18FB7-3EA0-44E0-8EA2-CDDE8A66B04E}">
      <dgm:prSet/>
      <dgm:spPr/>
      <dgm:t>
        <a:bodyPr/>
        <a:lstStyle/>
        <a:p>
          <a:endParaRPr lang="ru-RU"/>
        </a:p>
      </dgm:t>
    </dgm:pt>
    <dgm:pt modelId="{9BC18827-58EC-4C8A-BD02-B5BC851453CD}" type="sibTrans" cxnId="{37E18FB7-3EA0-44E0-8EA2-CDDE8A66B04E}">
      <dgm:prSet/>
      <dgm:spPr/>
      <dgm:t>
        <a:bodyPr/>
        <a:lstStyle/>
        <a:p>
          <a:endParaRPr lang="ru-RU"/>
        </a:p>
      </dgm:t>
    </dgm:pt>
    <dgm:pt modelId="{FCC355E8-F57C-4525-9A17-691ED39F259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выборочный</a:t>
          </a:r>
          <a:endParaRPr lang="ru-RU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32908-4E63-4585-A8E8-B8B16B5C6A9E}" type="parTrans" cxnId="{9C153F9D-30D5-463F-8DB2-7D6B94FD6C9B}">
      <dgm:prSet/>
      <dgm:spPr/>
      <dgm:t>
        <a:bodyPr/>
        <a:lstStyle/>
        <a:p>
          <a:endParaRPr lang="ru-RU"/>
        </a:p>
      </dgm:t>
    </dgm:pt>
    <dgm:pt modelId="{9D84AEC0-C029-4EAA-8360-3B01B8B22039}" type="sibTrans" cxnId="{9C153F9D-30D5-463F-8DB2-7D6B94FD6C9B}">
      <dgm:prSet/>
      <dgm:spPr/>
      <dgm:t>
        <a:bodyPr/>
        <a:lstStyle/>
        <a:p>
          <a:endParaRPr lang="ru-RU"/>
        </a:p>
      </dgm:t>
    </dgm:pt>
    <dgm:pt modelId="{6F1384A8-A4CD-4437-A13F-32CF8530BA8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перестройкой текста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5C16D-325E-43D0-9449-77F3F2D0AA44}" type="parTrans" cxnId="{D6AB95BF-6439-4F6B-A268-55C6F19DC52B}">
      <dgm:prSet/>
      <dgm:spPr/>
      <dgm:t>
        <a:bodyPr/>
        <a:lstStyle/>
        <a:p>
          <a:endParaRPr lang="ru-RU"/>
        </a:p>
      </dgm:t>
    </dgm:pt>
    <dgm:pt modelId="{67467CE0-C447-4A91-A7F4-0B3C88D9A788}" type="sibTrans" cxnId="{D6AB95BF-6439-4F6B-A268-55C6F19DC52B}">
      <dgm:prSet/>
      <dgm:spPr/>
      <dgm:t>
        <a:bodyPr/>
        <a:lstStyle/>
        <a:p>
          <a:endParaRPr lang="ru-RU"/>
        </a:p>
      </dgm:t>
    </dgm:pt>
    <dgm:pt modelId="{F3C59CDD-FE07-460A-9547-425A6D194757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творческими дополнениями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585DA0-FA6F-4BA8-8FD7-70BB4B42FEC7}" type="parTrans" cxnId="{A9F9B7F6-87C7-4E52-9F23-74920423764D}">
      <dgm:prSet/>
      <dgm:spPr/>
      <dgm:t>
        <a:bodyPr/>
        <a:lstStyle/>
        <a:p>
          <a:endParaRPr lang="ru-RU"/>
        </a:p>
      </dgm:t>
    </dgm:pt>
    <dgm:pt modelId="{80C69D30-2689-4693-B268-5BD782EFB2F3}" type="sibTrans" cxnId="{A9F9B7F6-87C7-4E52-9F23-74920423764D}">
      <dgm:prSet/>
      <dgm:spPr/>
      <dgm:t>
        <a:bodyPr/>
        <a:lstStyle/>
        <a:p>
          <a:endParaRPr lang="ru-RU"/>
        </a:p>
      </dgm:t>
    </dgm:pt>
    <dgm:pt modelId="{1192B849-BE9D-46D3-A7CA-DD40BB1998F3}" type="pres">
      <dgm:prSet presAssocID="{6D4A263D-1CBA-4656-AFDB-C85641397A8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5F42E-9384-4FF3-B94E-A8383B42B231}" type="pres">
      <dgm:prSet presAssocID="{0FA91940-F1AD-4826-A0C8-FC6E3468751C}" presName="centerShape" presStyleLbl="node0" presStyleIdx="0" presStyleCnt="1"/>
      <dgm:spPr/>
      <dgm:t>
        <a:bodyPr/>
        <a:lstStyle/>
        <a:p>
          <a:endParaRPr lang="ru-RU"/>
        </a:p>
      </dgm:t>
    </dgm:pt>
    <dgm:pt modelId="{73761C53-9A30-4958-A73E-F1E893163CA6}" type="pres">
      <dgm:prSet presAssocID="{9FA07FDD-12AA-42D8-BF35-AFAAB79B8A41}" presName="parTrans" presStyleLbl="sibTrans2D1" presStyleIdx="0" presStyleCnt="5"/>
      <dgm:spPr/>
      <dgm:t>
        <a:bodyPr/>
        <a:lstStyle/>
        <a:p>
          <a:endParaRPr lang="ru-RU"/>
        </a:p>
      </dgm:t>
    </dgm:pt>
    <dgm:pt modelId="{6FBD9132-DF8D-4790-9E11-2ACC606FB5F6}" type="pres">
      <dgm:prSet presAssocID="{9FA07FDD-12AA-42D8-BF35-AFAAB79B8A4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BC828A5-93C3-4798-ABC5-8C8E01C2650B}" type="pres">
      <dgm:prSet presAssocID="{09EEE194-FBC0-44F5-A093-7306D5F90B3C}" presName="node" presStyleLbl="node1" presStyleIdx="0" presStyleCnt="5" custScaleX="136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FDACA-CA84-450A-939D-18CB6D76636A}" type="pres">
      <dgm:prSet presAssocID="{C6410462-29A6-4F0E-A3F6-2A6BF2E806CF}" presName="parTrans" presStyleLbl="sibTrans2D1" presStyleIdx="1" presStyleCnt="5"/>
      <dgm:spPr/>
      <dgm:t>
        <a:bodyPr/>
        <a:lstStyle/>
        <a:p>
          <a:endParaRPr lang="ru-RU"/>
        </a:p>
      </dgm:t>
    </dgm:pt>
    <dgm:pt modelId="{A0700C27-8EFD-4AB4-9173-B80F360A1E90}" type="pres">
      <dgm:prSet presAssocID="{C6410462-29A6-4F0E-A3F6-2A6BF2E806C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E77C912-C621-420D-92A8-F1B05C4667CD}" type="pres">
      <dgm:prSet presAssocID="{08BFA4EE-5CC6-4398-93EA-28D39C47F86F}" presName="node" presStyleLbl="node1" presStyleIdx="1" presStyleCnt="5" custScaleX="130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C650B-01F6-43EC-ADCD-A09A5AF335A4}" type="pres">
      <dgm:prSet presAssocID="{57632908-4E63-4585-A8E8-B8B16B5C6A9E}" presName="parTrans" presStyleLbl="sibTrans2D1" presStyleIdx="2" presStyleCnt="5"/>
      <dgm:spPr/>
      <dgm:t>
        <a:bodyPr/>
        <a:lstStyle/>
        <a:p>
          <a:endParaRPr lang="ru-RU"/>
        </a:p>
      </dgm:t>
    </dgm:pt>
    <dgm:pt modelId="{C7197C62-8A63-48F7-B172-D0F0DE625151}" type="pres">
      <dgm:prSet presAssocID="{57632908-4E63-4585-A8E8-B8B16B5C6A9E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E886B068-5716-4F2E-B2A7-6737D8204009}" type="pres">
      <dgm:prSet presAssocID="{FCC355E8-F57C-4525-9A17-691ED39F2593}" presName="node" presStyleLbl="node1" presStyleIdx="2" presStyleCnt="5" custScaleX="130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B581C-9CD4-4625-B42C-7C631FB16D41}" type="pres">
      <dgm:prSet presAssocID="{9C15C16D-325E-43D0-9449-77F3F2D0AA44}" presName="parTrans" presStyleLbl="sibTrans2D1" presStyleIdx="3" presStyleCnt="5"/>
      <dgm:spPr/>
      <dgm:t>
        <a:bodyPr/>
        <a:lstStyle/>
        <a:p>
          <a:endParaRPr lang="ru-RU"/>
        </a:p>
      </dgm:t>
    </dgm:pt>
    <dgm:pt modelId="{7F93747D-3124-4CA5-A9FE-52858CFD1872}" type="pres">
      <dgm:prSet presAssocID="{9C15C16D-325E-43D0-9449-77F3F2D0AA44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22405E7-7307-4AC2-B0D5-CA585FEA90F8}" type="pres">
      <dgm:prSet presAssocID="{6F1384A8-A4CD-4437-A13F-32CF8530BA8B}" presName="node" presStyleLbl="node1" presStyleIdx="3" presStyleCnt="5" custScaleX="148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9CD07-2FB4-411D-8565-92F3B605392F}" type="pres">
      <dgm:prSet presAssocID="{25585DA0-FA6F-4BA8-8FD7-70BB4B42FEC7}" presName="parTrans" presStyleLbl="sibTrans2D1" presStyleIdx="4" presStyleCnt="5"/>
      <dgm:spPr/>
      <dgm:t>
        <a:bodyPr/>
        <a:lstStyle/>
        <a:p>
          <a:endParaRPr lang="ru-RU"/>
        </a:p>
      </dgm:t>
    </dgm:pt>
    <dgm:pt modelId="{C5B4CBA6-DCF3-4B71-B99F-2ADFC70F6CB3}" type="pres">
      <dgm:prSet presAssocID="{25585DA0-FA6F-4BA8-8FD7-70BB4B42FEC7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F8E40246-BBE2-4C0E-A53B-B0DBDF325636}" type="pres">
      <dgm:prSet presAssocID="{F3C59CDD-FE07-460A-9547-425A6D194757}" presName="node" presStyleLbl="node1" presStyleIdx="4" presStyleCnt="5" custScaleX="131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23554E-F740-40B0-90E5-301407EAB55E}" type="presOf" srcId="{57632908-4E63-4585-A8E8-B8B16B5C6A9E}" destId="{ECAC650B-01F6-43EC-ADCD-A09A5AF335A4}" srcOrd="0" destOrd="0" presId="urn:microsoft.com/office/officeart/2005/8/layout/radial5"/>
    <dgm:cxn modelId="{F737B716-B778-45F9-A203-EA5662D4C186}" srcId="{0FA91940-F1AD-4826-A0C8-FC6E3468751C}" destId="{09EEE194-FBC0-44F5-A093-7306D5F90B3C}" srcOrd="0" destOrd="0" parTransId="{9FA07FDD-12AA-42D8-BF35-AFAAB79B8A41}" sibTransId="{EAEB9B01-F063-4FB4-880D-7EFE7CC1CB47}"/>
    <dgm:cxn modelId="{F61232C8-DA3D-4AC9-A0D5-0F5A87634325}" type="presOf" srcId="{6F1384A8-A4CD-4437-A13F-32CF8530BA8B}" destId="{922405E7-7307-4AC2-B0D5-CA585FEA90F8}" srcOrd="0" destOrd="0" presId="urn:microsoft.com/office/officeart/2005/8/layout/radial5"/>
    <dgm:cxn modelId="{107142F8-59EE-473C-ADB3-78CBA51EF38D}" type="presOf" srcId="{08BFA4EE-5CC6-4398-93EA-28D39C47F86F}" destId="{1E77C912-C621-420D-92A8-F1B05C4667CD}" srcOrd="0" destOrd="0" presId="urn:microsoft.com/office/officeart/2005/8/layout/radial5"/>
    <dgm:cxn modelId="{72FE256E-3893-43A4-90B2-111DC8ED55E7}" type="presOf" srcId="{9C15C16D-325E-43D0-9449-77F3F2D0AA44}" destId="{7F93747D-3124-4CA5-A9FE-52858CFD1872}" srcOrd="1" destOrd="0" presId="urn:microsoft.com/office/officeart/2005/8/layout/radial5"/>
    <dgm:cxn modelId="{B754AFC7-EF0B-4EF8-BF44-8A6E9A397CC5}" type="presOf" srcId="{25585DA0-FA6F-4BA8-8FD7-70BB4B42FEC7}" destId="{C5B4CBA6-DCF3-4B71-B99F-2ADFC70F6CB3}" srcOrd="1" destOrd="0" presId="urn:microsoft.com/office/officeart/2005/8/layout/radial5"/>
    <dgm:cxn modelId="{37E18FB7-3EA0-44E0-8EA2-CDDE8A66B04E}" srcId="{0FA91940-F1AD-4826-A0C8-FC6E3468751C}" destId="{08BFA4EE-5CC6-4398-93EA-28D39C47F86F}" srcOrd="1" destOrd="0" parTransId="{C6410462-29A6-4F0E-A3F6-2A6BF2E806CF}" sibTransId="{9BC18827-58EC-4C8A-BD02-B5BC851453CD}"/>
    <dgm:cxn modelId="{D509EA01-98C1-4784-AAEF-FA6D6755F1C0}" type="presOf" srcId="{57632908-4E63-4585-A8E8-B8B16B5C6A9E}" destId="{C7197C62-8A63-48F7-B172-D0F0DE625151}" srcOrd="1" destOrd="0" presId="urn:microsoft.com/office/officeart/2005/8/layout/radial5"/>
    <dgm:cxn modelId="{7BD81739-D92F-4C8D-A5E9-856F54E7F303}" type="presOf" srcId="{9FA07FDD-12AA-42D8-BF35-AFAAB79B8A41}" destId="{73761C53-9A30-4958-A73E-F1E893163CA6}" srcOrd="0" destOrd="0" presId="urn:microsoft.com/office/officeart/2005/8/layout/radial5"/>
    <dgm:cxn modelId="{66CAF37F-5C65-41B9-881C-77CB4DC2DC28}" type="presOf" srcId="{C6410462-29A6-4F0E-A3F6-2A6BF2E806CF}" destId="{A0700C27-8EFD-4AB4-9173-B80F360A1E90}" srcOrd="1" destOrd="0" presId="urn:microsoft.com/office/officeart/2005/8/layout/radial5"/>
    <dgm:cxn modelId="{F9E1FF22-1BCD-4A77-B5B2-80DEFC586951}" type="presOf" srcId="{09EEE194-FBC0-44F5-A093-7306D5F90B3C}" destId="{BBC828A5-93C3-4798-ABC5-8C8E01C2650B}" srcOrd="0" destOrd="0" presId="urn:microsoft.com/office/officeart/2005/8/layout/radial5"/>
    <dgm:cxn modelId="{DE59C040-0FD5-4419-86A3-62F3E86C621B}" type="presOf" srcId="{25585DA0-FA6F-4BA8-8FD7-70BB4B42FEC7}" destId="{9899CD07-2FB4-411D-8565-92F3B605392F}" srcOrd="0" destOrd="0" presId="urn:microsoft.com/office/officeart/2005/8/layout/radial5"/>
    <dgm:cxn modelId="{B94A8D47-81A9-46A8-9040-B318F45DEE24}" type="presOf" srcId="{C6410462-29A6-4F0E-A3F6-2A6BF2E806CF}" destId="{16FFDACA-CA84-450A-939D-18CB6D76636A}" srcOrd="0" destOrd="0" presId="urn:microsoft.com/office/officeart/2005/8/layout/radial5"/>
    <dgm:cxn modelId="{D6AB95BF-6439-4F6B-A268-55C6F19DC52B}" srcId="{0FA91940-F1AD-4826-A0C8-FC6E3468751C}" destId="{6F1384A8-A4CD-4437-A13F-32CF8530BA8B}" srcOrd="3" destOrd="0" parTransId="{9C15C16D-325E-43D0-9449-77F3F2D0AA44}" sibTransId="{67467CE0-C447-4A91-A7F4-0B3C88D9A788}"/>
    <dgm:cxn modelId="{81543BC4-5CFF-4A6C-863F-3393E9800C82}" type="presOf" srcId="{9FA07FDD-12AA-42D8-BF35-AFAAB79B8A41}" destId="{6FBD9132-DF8D-4790-9E11-2ACC606FB5F6}" srcOrd="1" destOrd="0" presId="urn:microsoft.com/office/officeart/2005/8/layout/radial5"/>
    <dgm:cxn modelId="{9C153F9D-30D5-463F-8DB2-7D6B94FD6C9B}" srcId="{0FA91940-F1AD-4826-A0C8-FC6E3468751C}" destId="{FCC355E8-F57C-4525-9A17-691ED39F2593}" srcOrd="2" destOrd="0" parTransId="{57632908-4E63-4585-A8E8-B8B16B5C6A9E}" sibTransId="{9D84AEC0-C029-4EAA-8360-3B01B8B22039}"/>
    <dgm:cxn modelId="{78A826E0-0E40-448A-9930-34BAFE4EE171}" type="presOf" srcId="{0FA91940-F1AD-4826-A0C8-FC6E3468751C}" destId="{1215F42E-9384-4FF3-B94E-A8383B42B231}" srcOrd="0" destOrd="0" presId="urn:microsoft.com/office/officeart/2005/8/layout/radial5"/>
    <dgm:cxn modelId="{2FC95E35-91CF-4A63-87E0-7A996384902C}" type="presOf" srcId="{FCC355E8-F57C-4525-9A17-691ED39F2593}" destId="{E886B068-5716-4F2E-B2A7-6737D8204009}" srcOrd="0" destOrd="0" presId="urn:microsoft.com/office/officeart/2005/8/layout/radial5"/>
    <dgm:cxn modelId="{8A5AB4ED-CD32-42B0-ADEF-66A87030544E}" type="presOf" srcId="{F3C59CDD-FE07-460A-9547-425A6D194757}" destId="{F8E40246-BBE2-4C0E-A53B-B0DBDF325636}" srcOrd="0" destOrd="0" presId="urn:microsoft.com/office/officeart/2005/8/layout/radial5"/>
    <dgm:cxn modelId="{8747153A-CB1F-432C-942B-A24ED1D18B62}" srcId="{6D4A263D-1CBA-4656-AFDB-C85641397A87}" destId="{0FA91940-F1AD-4826-A0C8-FC6E3468751C}" srcOrd="0" destOrd="0" parTransId="{70B8E3DD-49B6-4562-90C7-992E78DC76D7}" sibTransId="{9BDD1FA0-1973-401D-8ADB-738B1EAB5A31}"/>
    <dgm:cxn modelId="{BA735EDF-BF20-4196-9DAE-D94CBC7594D3}" type="presOf" srcId="{6D4A263D-1CBA-4656-AFDB-C85641397A87}" destId="{1192B849-BE9D-46D3-A7CA-DD40BB1998F3}" srcOrd="0" destOrd="0" presId="urn:microsoft.com/office/officeart/2005/8/layout/radial5"/>
    <dgm:cxn modelId="{A9F9B7F6-87C7-4E52-9F23-74920423764D}" srcId="{0FA91940-F1AD-4826-A0C8-FC6E3468751C}" destId="{F3C59CDD-FE07-460A-9547-425A6D194757}" srcOrd="4" destOrd="0" parTransId="{25585DA0-FA6F-4BA8-8FD7-70BB4B42FEC7}" sibTransId="{80C69D30-2689-4693-B268-5BD782EFB2F3}"/>
    <dgm:cxn modelId="{F361BC26-A067-4287-BC94-2E9C8D72F9C8}" type="presOf" srcId="{9C15C16D-325E-43D0-9449-77F3F2D0AA44}" destId="{501B581C-9CD4-4625-B42C-7C631FB16D41}" srcOrd="0" destOrd="0" presId="urn:microsoft.com/office/officeart/2005/8/layout/radial5"/>
    <dgm:cxn modelId="{8B05E89C-9E47-49F0-BD53-0A16091E9694}" type="presParOf" srcId="{1192B849-BE9D-46D3-A7CA-DD40BB1998F3}" destId="{1215F42E-9384-4FF3-B94E-A8383B42B231}" srcOrd="0" destOrd="0" presId="urn:microsoft.com/office/officeart/2005/8/layout/radial5"/>
    <dgm:cxn modelId="{BFE68F40-7CD6-47E6-A91E-5057E089BA85}" type="presParOf" srcId="{1192B849-BE9D-46D3-A7CA-DD40BB1998F3}" destId="{73761C53-9A30-4958-A73E-F1E893163CA6}" srcOrd="1" destOrd="0" presId="urn:microsoft.com/office/officeart/2005/8/layout/radial5"/>
    <dgm:cxn modelId="{7CA2A833-90FB-4C22-B98A-CE9C7B814E60}" type="presParOf" srcId="{73761C53-9A30-4958-A73E-F1E893163CA6}" destId="{6FBD9132-DF8D-4790-9E11-2ACC606FB5F6}" srcOrd="0" destOrd="0" presId="urn:microsoft.com/office/officeart/2005/8/layout/radial5"/>
    <dgm:cxn modelId="{A41CA14A-4003-4A50-9B75-B2C088DD10A4}" type="presParOf" srcId="{1192B849-BE9D-46D3-A7CA-DD40BB1998F3}" destId="{BBC828A5-93C3-4798-ABC5-8C8E01C2650B}" srcOrd="2" destOrd="0" presId="urn:microsoft.com/office/officeart/2005/8/layout/radial5"/>
    <dgm:cxn modelId="{B4A4605D-6891-4E7D-A53C-06D12240390D}" type="presParOf" srcId="{1192B849-BE9D-46D3-A7CA-DD40BB1998F3}" destId="{16FFDACA-CA84-450A-939D-18CB6D76636A}" srcOrd="3" destOrd="0" presId="urn:microsoft.com/office/officeart/2005/8/layout/radial5"/>
    <dgm:cxn modelId="{B63FF736-0416-40F4-B0E2-AE6825D52F26}" type="presParOf" srcId="{16FFDACA-CA84-450A-939D-18CB6D76636A}" destId="{A0700C27-8EFD-4AB4-9173-B80F360A1E90}" srcOrd="0" destOrd="0" presId="urn:microsoft.com/office/officeart/2005/8/layout/radial5"/>
    <dgm:cxn modelId="{6EE46135-4C39-4B5A-8575-D55A3E315BE6}" type="presParOf" srcId="{1192B849-BE9D-46D3-A7CA-DD40BB1998F3}" destId="{1E77C912-C621-420D-92A8-F1B05C4667CD}" srcOrd="4" destOrd="0" presId="urn:microsoft.com/office/officeart/2005/8/layout/radial5"/>
    <dgm:cxn modelId="{AA1BC59E-05AA-4E09-9504-7E6568A425D5}" type="presParOf" srcId="{1192B849-BE9D-46D3-A7CA-DD40BB1998F3}" destId="{ECAC650B-01F6-43EC-ADCD-A09A5AF335A4}" srcOrd="5" destOrd="0" presId="urn:microsoft.com/office/officeart/2005/8/layout/radial5"/>
    <dgm:cxn modelId="{626977C8-CF58-4BF6-800B-9FFFF47665EF}" type="presParOf" srcId="{ECAC650B-01F6-43EC-ADCD-A09A5AF335A4}" destId="{C7197C62-8A63-48F7-B172-D0F0DE625151}" srcOrd="0" destOrd="0" presId="urn:microsoft.com/office/officeart/2005/8/layout/radial5"/>
    <dgm:cxn modelId="{60B36D2B-C6D3-47ED-B90A-5CD9677DCB75}" type="presParOf" srcId="{1192B849-BE9D-46D3-A7CA-DD40BB1998F3}" destId="{E886B068-5716-4F2E-B2A7-6737D8204009}" srcOrd="6" destOrd="0" presId="urn:microsoft.com/office/officeart/2005/8/layout/radial5"/>
    <dgm:cxn modelId="{15618399-5FCF-49F8-86D3-337AAEAB1BA7}" type="presParOf" srcId="{1192B849-BE9D-46D3-A7CA-DD40BB1998F3}" destId="{501B581C-9CD4-4625-B42C-7C631FB16D41}" srcOrd="7" destOrd="0" presId="urn:microsoft.com/office/officeart/2005/8/layout/radial5"/>
    <dgm:cxn modelId="{EA557749-D311-4775-B044-8D2BCE9946DB}" type="presParOf" srcId="{501B581C-9CD4-4625-B42C-7C631FB16D41}" destId="{7F93747D-3124-4CA5-A9FE-52858CFD1872}" srcOrd="0" destOrd="0" presId="urn:microsoft.com/office/officeart/2005/8/layout/radial5"/>
    <dgm:cxn modelId="{BE641FD7-D44C-4E04-924B-5164C15CEF05}" type="presParOf" srcId="{1192B849-BE9D-46D3-A7CA-DD40BB1998F3}" destId="{922405E7-7307-4AC2-B0D5-CA585FEA90F8}" srcOrd="8" destOrd="0" presId="urn:microsoft.com/office/officeart/2005/8/layout/radial5"/>
    <dgm:cxn modelId="{F6CE690F-DD0A-46BD-8718-1EC5E4D2ADA0}" type="presParOf" srcId="{1192B849-BE9D-46D3-A7CA-DD40BB1998F3}" destId="{9899CD07-2FB4-411D-8565-92F3B605392F}" srcOrd="9" destOrd="0" presId="urn:microsoft.com/office/officeart/2005/8/layout/radial5"/>
    <dgm:cxn modelId="{8B35B69D-E25E-4FA7-B2AB-2116645FB801}" type="presParOf" srcId="{9899CD07-2FB4-411D-8565-92F3B605392F}" destId="{C5B4CBA6-DCF3-4B71-B99F-2ADFC70F6CB3}" srcOrd="0" destOrd="0" presId="urn:microsoft.com/office/officeart/2005/8/layout/radial5"/>
    <dgm:cxn modelId="{EA6E5B66-7696-4A70-A8F5-B174C423882F}" type="presParOf" srcId="{1192B849-BE9D-46D3-A7CA-DD40BB1998F3}" destId="{F8E40246-BBE2-4C0E-A53B-B0DBDF325636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4B01CF6-7030-4F9E-BB1C-DDC4B96783CD}" type="doc">
      <dgm:prSet loTypeId="urn:microsoft.com/office/officeart/2005/8/layout/hProcess10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3EFDB06-1758-426C-955F-694BECEBF104}">
      <dgm:prSet phldrT="[Текст]" phldr="1"/>
      <dgm:spPr/>
      <dgm:t>
        <a:bodyPr/>
        <a:lstStyle/>
        <a:p>
          <a:endParaRPr lang="ru-RU" sz="1900" dirty="0"/>
        </a:p>
      </dgm:t>
    </dgm:pt>
    <dgm:pt modelId="{B2BFE953-E3B3-46A2-B86F-525B13AA39DF}" type="parTrans" cxnId="{92F657A9-5865-4CF6-B692-8287EE43FBDF}">
      <dgm:prSet/>
      <dgm:spPr/>
      <dgm:t>
        <a:bodyPr/>
        <a:lstStyle/>
        <a:p>
          <a:endParaRPr lang="ru-RU"/>
        </a:p>
      </dgm:t>
    </dgm:pt>
    <dgm:pt modelId="{32F0045A-4871-4E90-916C-57ED786D5778}" type="sibTrans" cxnId="{92F657A9-5865-4CF6-B692-8287EE43FBDF}">
      <dgm:prSet/>
      <dgm:spPr/>
      <dgm:t>
        <a:bodyPr/>
        <a:lstStyle/>
        <a:p>
          <a:endParaRPr lang="ru-RU"/>
        </a:p>
      </dgm:t>
    </dgm:pt>
    <dgm:pt modelId="{C0C8296B-43F3-4F28-9C94-DC3194B0D20A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Осмысленность</a:t>
          </a:r>
          <a:endParaRPr lang="ru-RU" sz="2000" b="1" i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3FC6E-EB2E-4944-A6EF-DE76CA651EB8}" type="parTrans" cxnId="{8949932B-13C8-4C89-BB2A-F87A53B0F159}">
      <dgm:prSet/>
      <dgm:spPr/>
      <dgm:t>
        <a:bodyPr/>
        <a:lstStyle/>
        <a:p>
          <a:endParaRPr lang="ru-RU"/>
        </a:p>
      </dgm:t>
    </dgm:pt>
    <dgm:pt modelId="{24F3C298-D70E-469A-86F5-B0D163CBDAF3}" type="sibTrans" cxnId="{8949932B-13C8-4C89-BB2A-F87A53B0F159}">
      <dgm:prSet/>
      <dgm:spPr/>
      <dgm:t>
        <a:bodyPr/>
        <a:lstStyle/>
        <a:p>
          <a:endParaRPr lang="ru-RU"/>
        </a:p>
      </dgm:t>
    </dgm:pt>
    <dgm:pt modelId="{32EF3E15-D828-4E99-B9DE-4F45CDCFE6C3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Полнота передачи произведения</a:t>
          </a:r>
          <a:endParaRPr lang="ru-RU" sz="2000" b="1" i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ABDA19-F95D-4831-BB3B-557D520C751B}" type="parTrans" cxnId="{13A4EF10-21CD-4C61-A8D9-AA18F44C05CC}">
      <dgm:prSet/>
      <dgm:spPr/>
      <dgm:t>
        <a:bodyPr/>
        <a:lstStyle/>
        <a:p>
          <a:endParaRPr lang="ru-RU"/>
        </a:p>
      </dgm:t>
    </dgm:pt>
    <dgm:pt modelId="{5E0242E1-BDEF-406D-A514-771AD6FD5E23}" type="sibTrans" cxnId="{13A4EF10-21CD-4C61-A8D9-AA18F44C05CC}">
      <dgm:prSet/>
      <dgm:spPr/>
      <dgm:t>
        <a:bodyPr/>
        <a:lstStyle/>
        <a:p>
          <a:endParaRPr lang="ru-RU"/>
        </a:p>
      </dgm:t>
    </dgm:pt>
    <dgm:pt modelId="{F4004F15-9B2E-419F-91A5-506B3FD50204}">
      <dgm:prSet phldrT="[Текст]" phldr="1"/>
      <dgm:spPr/>
      <dgm:t>
        <a:bodyPr/>
        <a:lstStyle/>
        <a:p>
          <a:endParaRPr lang="ru-RU" sz="2100" dirty="0"/>
        </a:p>
      </dgm:t>
    </dgm:pt>
    <dgm:pt modelId="{4B74FFB3-1686-437A-AAAC-A8BF8E213D85}" type="parTrans" cxnId="{837C58AB-58B4-4593-B009-BECC3A355860}">
      <dgm:prSet/>
      <dgm:spPr/>
      <dgm:t>
        <a:bodyPr/>
        <a:lstStyle/>
        <a:p>
          <a:endParaRPr lang="ru-RU"/>
        </a:p>
      </dgm:t>
    </dgm:pt>
    <dgm:pt modelId="{3A5A24C6-386E-4194-B5A6-CF4B8C733050}" type="sibTrans" cxnId="{837C58AB-58B4-4593-B009-BECC3A355860}">
      <dgm:prSet/>
      <dgm:spPr/>
      <dgm:t>
        <a:bodyPr/>
        <a:lstStyle/>
        <a:p>
          <a:endParaRPr lang="ru-RU"/>
        </a:p>
      </dgm:t>
    </dgm:pt>
    <dgm:pt modelId="{FB38BDA0-DFD4-44F3-B2CF-FC994F5B997A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словаря и оборотов авторского текста </a:t>
          </a:r>
          <a:endParaRPr lang="ru-RU" sz="20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6EAD5B-63B9-439A-A374-2BC6F8009E36}" type="parTrans" cxnId="{7F4420F6-4AA8-453A-BF06-AA57E2B3DDEB}">
      <dgm:prSet/>
      <dgm:spPr/>
      <dgm:t>
        <a:bodyPr/>
        <a:lstStyle/>
        <a:p>
          <a:endParaRPr lang="ru-RU"/>
        </a:p>
      </dgm:t>
    </dgm:pt>
    <dgm:pt modelId="{37A819F5-1E81-4F44-B99C-D95CFAB73F42}" type="sibTrans" cxnId="{7F4420F6-4AA8-453A-BF06-AA57E2B3DDEB}">
      <dgm:prSet/>
      <dgm:spPr/>
      <dgm:t>
        <a:bodyPr/>
        <a:lstStyle/>
        <a:p>
          <a:endParaRPr lang="ru-RU"/>
        </a:p>
      </dgm:t>
    </dgm:pt>
    <dgm:pt modelId="{9D9DB2AB-E76E-44C8-AEE4-68374F10904E}">
      <dgm:prSet phldrT="[Текст]" phldr="1"/>
      <dgm:spPr/>
      <dgm:t>
        <a:bodyPr/>
        <a:lstStyle/>
        <a:p>
          <a:endParaRPr lang="ru-RU" sz="2200" dirty="0"/>
        </a:p>
      </dgm:t>
    </dgm:pt>
    <dgm:pt modelId="{99F83DE9-FCC3-4FB0-94DE-6616E7C200D8}" type="parTrans" cxnId="{A5944E40-B349-4AC0-BC5A-9291440F99D3}">
      <dgm:prSet/>
      <dgm:spPr/>
      <dgm:t>
        <a:bodyPr/>
        <a:lstStyle/>
        <a:p>
          <a:endParaRPr lang="ru-RU"/>
        </a:p>
      </dgm:t>
    </dgm:pt>
    <dgm:pt modelId="{FF0744CC-670C-4BBB-9DFC-8813A7B446FE}" type="sibTrans" cxnId="{A5944E40-B349-4AC0-BC5A-9291440F99D3}">
      <dgm:prSet/>
      <dgm:spPr/>
      <dgm:t>
        <a:bodyPr/>
        <a:lstStyle/>
        <a:p>
          <a:endParaRPr lang="ru-RU"/>
        </a:p>
      </dgm:t>
    </dgm:pt>
    <dgm:pt modelId="{7AE74A60-9F40-45C3-9747-6D3A74799279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Плавность пересказа</a:t>
          </a:r>
          <a:endParaRPr lang="ru-RU" sz="2000" b="1" i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32928-3C71-4057-8EFE-E752E66B7207}" type="parTrans" cxnId="{A858D293-4326-4E22-A92F-42061B38AC11}">
      <dgm:prSet/>
      <dgm:spPr/>
      <dgm:t>
        <a:bodyPr/>
        <a:lstStyle/>
        <a:p>
          <a:endParaRPr lang="ru-RU"/>
        </a:p>
      </dgm:t>
    </dgm:pt>
    <dgm:pt modelId="{46085BBD-DDD8-48DA-B23B-361DDC49B4F8}" type="sibTrans" cxnId="{A858D293-4326-4E22-A92F-42061B38AC11}">
      <dgm:prSet/>
      <dgm:spPr/>
      <dgm:t>
        <a:bodyPr/>
        <a:lstStyle/>
        <a:p>
          <a:endParaRPr lang="ru-RU"/>
        </a:p>
      </dgm:t>
    </dgm:pt>
    <dgm:pt modelId="{8E04E907-B052-41C3-AB9A-B365D1498203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Выразительность и фонетическая правильность речи</a:t>
          </a:r>
          <a:endParaRPr lang="ru-RU" sz="2000" b="1" i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CF87A-F134-4DDC-A981-A112F28AFBE3}" type="parTrans" cxnId="{BAC795BD-BBCB-451A-BC0C-4FED8A8C2C16}">
      <dgm:prSet/>
      <dgm:spPr/>
      <dgm:t>
        <a:bodyPr/>
        <a:lstStyle/>
        <a:p>
          <a:endParaRPr lang="ru-RU"/>
        </a:p>
      </dgm:t>
    </dgm:pt>
    <dgm:pt modelId="{67B87A9E-5401-44FB-91E8-E6115B0BAB8A}" type="sibTrans" cxnId="{BAC795BD-BBCB-451A-BC0C-4FED8A8C2C16}">
      <dgm:prSet/>
      <dgm:spPr/>
      <dgm:t>
        <a:bodyPr/>
        <a:lstStyle/>
        <a:p>
          <a:endParaRPr lang="ru-RU"/>
        </a:p>
      </dgm:t>
    </dgm:pt>
    <dgm:pt modelId="{3107CE38-7606-40AE-B391-CB75164ADE31}">
      <dgm:prSet phldrT="[Текст]" custT="1"/>
      <dgm:spPr/>
      <dgm:t>
        <a:bodyPr/>
        <a:lstStyle/>
        <a:p>
          <a:endParaRPr lang="ru-RU" sz="2000" b="1" i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E5BB0E-E97A-48D6-8BFD-A194182ED634}" type="parTrans" cxnId="{67619F70-0D80-4427-8133-2C634FF43359}">
      <dgm:prSet/>
      <dgm:spPr/>
      <dgm:t>
        <a:bodyPr/>
        <a:lstStyle/>
        <a:p>
          <a:endParaRPr lang="ru-RU"/>
        </a:p>
      </dgm:t>
    </dgm:pt>
    <dgm:pt modelId="{F2DE7D60-2313-4F58-84CB-CC9DCAC1C305}" type="sibTrans" cxnId="{67619F70-0D80-4427-8133-2C634FF43359}">
      <dgm:prSet/>
      <dgm:spPr/>
      <dgm:t>
        <a:bodyPr/>
        <a:lstStyle/>
        <a:p>
          <a:endParaRPr lang="ru-RU"/>
        </a:p>
      </dgm:t>
    </dgm:pt>
    <dgm:pt modelId="{640ED462-BF13-4EC7-AAEB-103DA531B8E7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Последовательность и связность пересказа</a:t>
          </a:r>
          <a:endParaRPr lang="ru-RU" sz="20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F3A27-78D2-4824-81AC-04945975C6EF}" type="sibTrans" cxnId="{1542A8ED-AEE1-4C55-9BA5-2D1FA38A7152}">
      <dgm:prSet/>
      <dgm:spPr/>
      <dgm:t>
        <a:bodyPr/>
        <a:lstStyle/>
        <a:p>
          <a:endParaRPr lang="ru-RU"/>
        </a:p>
      </dgm:t>
    </dgm:pt>
    <dgm:pt modelId="{F86FF0B4-4012-481B-816E-040E67AAC3EC}" type="parTrans" cxnId="{1542A8ED-AEE1-4C55-9BA5-2D1FA38A7152}">
      <dgm:prSet/>
      <dgm:spPr/>
      <dgm:t>
        <a:bodyPr/>
        <a:lstStyle/>
        <a:p>
          <a:endParaRPr lang="ru-RU"/>
        </a:p>
      </dgm:t>
    </dgm:pt>
    <dgm:pt modelId="{B042147C-BFEE-4C1A-8E9F-D383FC4D86C2}" type="pres">
      <dgm:prSet presAssocID="{A4B01CF6-7030-4F9E-BB1C-DDC4B96783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52909E-D0A2-4F34-B748-2DB523E94732}" type="pres">
      <dgm:prSet presAssocID="{A3EFDB06-1758-426C-955F-694BECEBF104}" presName="composite" presStyleCnt="0"/>
      <dgm:spPr/>
    </dgm:pt>
    <dgm:pt modelId="{C45D20F9-7B8E-45A4-9CF3-C004784E2FE8}" type="pres">
      <dgm:prSet presAssocID="{A3EFDB06-1758-426C-955F-694BECEBF104}" presName="imagSh" presStyleLbl="bgImgPlace1" presStyleIdx="0" presStyleCnt="3" custLinFactNeighborX="-174" custLinFactNeighborY="-66707"/>
      <dgm:spPr/>
    </dgm:pt>
    <dgm:pt modelId="{0CB2F266-3DB3-4E06-8236-18822E4659B0}" type="pres">
      <dgm:prSet presAssocID="{A3EFDB06-1758-426C-955F-694BECEBF104}" presName="txNode" presStyleLbl="node1" presStyleIdx="0" presStyleCnt="3" custScaleX="236528" custScaleY="274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C443B-38E2-4EC7-BE91-22F308792D75}" type="pres">
      <dgm:prSet presAssocID="{32F0045A-4871-4E90-916C-57ED786D577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E35BD38-1A38-4C62-83BE-5E16CCDA5B02}" type="pres">
      <dgm:prSet presAssocID="{32F0045A-4871-4E90-916C-57ED786D5778}" presName="connTx" presStyleLbl="sibTrans2D1" presStyleIdx="0" presStyleCnt="2"/>
      <dgm:spPr/>
      <dgm:t>
        <a:bodyPr/>
        <a:lstStyle/>
        <a:p>
          <a:endParaRPr lang="ru-RU"/>
        </a:p>
      </dgm:t>
    </dgm:pt>
    <dgm:pt modelId="{39972EFC-5BF5-4075-B6D9-8741AD9AA105}" type="pres">
      <dgm:prSet presAssocID="{F4004F15-9B2E-419F-91A5-506B3FD50204}" presName="composite" presStyleCnt="0"/>
      <dgm:spPr/>
    </dgm:pt>
    <dgm:pt modelId="{DC5994A8-7610-41AB-886A-188C29CAC532}" type="pres">
      <dgm:prSet presAssocID="{F4004F15-9B2E-419F-91A5-506B3FD50204}" presName="imagSh" presStyleLbl="bgImgPlace1" presStyleIdx="1" presStyleCnt="3" custLinFactNeighborX="1970" custLinFactNeighborY="-65907"/>
      <dgm:spPr/>
    </dgm:pt>
    <dgm:pt modelId="{6DB033C2-F7CC-49C6-BD0A-CAAED647158B}" type="pres">
      <dgm:prSet presAssocID="{F4004F15-9B2E-419F-91A5-506B3FD50204}" presName="txNode" presStyleLbl="node1" presStyleIdx="1" presStyleCnt="3" custScaleX="241595" custScaleY="26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B948C-1DCF-4C61-963B-64B4855DC052}" type="pres">
      <dgm:prSet presAssocID="{3A5A24C6-386E-4194-B5A6-CF4B8C733050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1260DDB-3512-4E9A-A8F0-40CBE0F69A8A}" type="pres">
      <dgm:prSet presAssocID="{3A5A24C6-386E-4194-B5A6-CF4B8C733050}" presName="connTx" presStyleLbl="sibTrans2D1" presStyleIdx="1" presStyleCnt="2"/>
      <dgm:spPr/>
      <dgm:t>
        <a:bodyPr/>
        <a:lstStyle/>
        <a:p>
          <a:endParaRPr lang="ru-RU"/>
        </a:p>
      </dgm:t>
    </dgm:pt>
    <dgm:pt modelId="{A9CC53CA-CC12-4C5D-9D65-3C6202377352}" type="pres">
      <dgm:prSet presAssocID="{9D9DB2AB-E76E-44C8-AEE4-68374F10904E}" presName="composite" presStyleCnt="0"/>
      <dgm:spPr/>
    </dgm:pt>
    <dgm:pt modelId="{A39797A9-CABD-49E5-A255-585F9227152B}" type="pres">
      <dgm:prSet presAssocID="{9D9DB2AB-E76E-44C8-AEE4-68374F10904E}" presName="imagSh" presStyleLbl="bgImgPlace1" presStyleIdx="2" presStyleCnt="3" custLinFactNeighborX="16884" custLinFactNeighborY="-71692"/>
      <dgm:spPr/>
    </dgm:pt>
    <dgm:pt modelId="{952D7F0B-1964-48B3-A5BF-C9AE09F4B5A3}" type="pres">
      <dgm:prSet presAssocID="{9D9DB2AB-E76E-44C8-AEE4-68374F10904E}" presName="txNode" presStyleLbl="node1" presStyleIdx="2" presStyleCnt="3" custScaleX="265245" custScaleY="253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87CD7D-F1C1-4474-9963-4FB3973B1043}" type="presOf" srcId="{9D9DB2AB-E76E-44C8-AEE4-68374F10904E}" destId="{952D7F0B-1964-48B3-A5BF-C9AE09F4B5A3}" srcOrd="0" destOrd="0" presId="urn:microsoft.com/office/officeart/2005/8/layout/hProcess10"/>
    <dgm:cxn modelId="{F5A5EDB7-659F-4DAE-82D4-A238590051E9}" type="presOf" srcId="{8E04E907-B052-41C3-AB9A-B365D1498203}" destId="{952D7F0B-1964-48B3-A5BF-C9AE09F4B5A3}" srcOrd="0" destOrd="2" presId="urn:microsoft.com/office/officeart/2005/8/layout/hProcess10"/>
    <dgm:cxn modelId="{837C58AB-58B4-4593-B009-BECC3A355860}" srcId="{A4B01CF6-7030-4F9E-BB1C-DDC4B96783CD}" destId="{F4004F15-9B2E-419F-91A5-506B3FD50204}" srcOrd="1" destOrd="0" parTransId="{4B74FFB3-1686-437A-AAAC-A8BF8E213D85}" sibTransId="{3A5A24C6-386E-4194-B5A6-CF4B8C733050}"/>
    <dgm:cxn modelId="{67619F70-0D80-4427-8133-2C634FF43359}" srcId="{A3EFDB06-1758-426C-955F-694BECEBF104}" destId="{3107CE38-7606-40AE-B391-CB75164ADE31}" srcOrd="1" destOrd="0" parTransId="{BFE5BB0E-E97A-48D6-8BFD-A194182ED634}" sibTransId="{F2DE7D60-2313-4F58-84CB-CC9DCAC1C305}"/>
    <dgm:cxn modelId="{013127EF-976B-4408-9C79-88DDD285D6B9}" type="presOf" srcId="{7AE74A60-9F40-45C3-9747-6D3A74799279}" destId="{952D7F0B-1964-48B3-A5BF-C9AE09F4B5A3}" srcOrd="0" destOrd="1" presId="urn:microsoft.com/office/officeart/2005/8/layout/hProcess10"/>
    <dgm:cxn modelId="{E74BE8FE-3B2F-4ABC-8225-07A43ED5A497}" type="presOf" srcId="{3A5A24C6-386E-4194-B5A6-CF4B8C733050}" destId="{D1260DDB-3512-4E9A-A8F0-40CBE0F69A8A}" srcOrd="1" destOrd="0" presId="urn:microsoft.com/office/officeart/2005/8/layout/hProcess10"/>
    <dgm:cxn modelId="{3B0F2971-1A18-4805-8A5C-5263685CB418}" type="presOf" srcId="{C0C8296B-43F3-4F28-9C94-DC3194B0D20A}" destId="{0CB2F266-3DB3-4E06-8236-18822E4659B0}" srcOrd="0" destOrd="1" presId="urn:microsoft.com/office/officeart/2005/8/layout/hProcess10"/>
    <dgm:cxn modelId="{CE7F139A-2212-4A36-B34D-3BB4EF423A2E}" type="presOf" srcId="{A3EFDB06-1758-426C-955F-694BECEBF104}" destId="{0CB2F266-3DB3-4E06-8236-18822E4659B0}" srcOrd="0" destOrd="0" presId="urn:microsoft.com/office/officeart/2005/8/layout/hProcess10"/>
    <dgm:cxn modelId="{1B4368A5-11F6-47FF-9CE5-858714E08526}" type="presOf" srcId="{32F0045A-4871-4E90-916C-57ED786D5778}" destId="{6FFC443B-38E2-4EC7-BE91-22F308792D75}" srcOrd="0" destOrd="0" presId="urn:microsoft.com/office/officeart/2005/8/layout/hProcess10"/>
    <dgm:cxn modelId="{DEFD5125-63CA-4061-8EE0-4854FC337FF7}" type="presOf" srcId="{640ED462-BF13-4EC7-AAEB-103DA531B8E7}" destId="{6DB033C2-F7CC-49C6-BD0A-CAAED647158B}" srcOrd="0" destOrd="1" presId="urn:microsoft.com/office/officeart/2005/8/layout/hProcess10"/>
    <dgm:cxn modelId="{BAC795BD-BBCB-451A-BC0C-4FED8A8C2C16}" srcId="{9D9DB2AB-E76E-44C8-AEE4-68374F10904E}" destId="{8E04E907-B052-41C3-AB9A-B365D1498203}" srcOrd="1" destOrd="0" parTransId="{2D8CF87A-F134-4DDC-A981-A112F28AFBE3}" sibTransId="{67B87A9E-5401-44FB-91E8-E6115B0BAB8A}"/>
    <dgm:cxn modelId="{6DB18614-05B8-4D1A-A73E-6FD0DC4B708C}" type="presOf" srcId="{3107CE38-7606-40AE-B391-CB75164ADE31}" destId="{0CB2F266-3DB3-4E06-8236-18822E4659B0}" srcOrd="0" destOrd="2" presId="urn:microsoft.com/office/officeart/2005/8/layout/hProcess10"/>
    <dgm:cxn modelId="{8A217A1F-2F56-467D-B5F7-469376CE2B6C}" type="presOf" srcId="{FB38BDA0-DFD4-44F3-B2CF-FC994F5B997A}" destId="{6DB033C2-F7CC-49C6-BD0A-CAAED647158B}" srcOrd="0" destOrd="2" presId="urn:microsoft.com/office/officeart/2005/8/layout/hProcess10"/>
    <dgm:cxn modelId="{8949932B-13C8-4C89-BB2A-F87A53B0F159}" srcId="{A3EFDB06-1758-426C-955F-694BECEBF104}" destId="{C0C8296B-43F3-4F28-9C94-DC3194B0D20A}" srcOrd="0" destOrd="0" parTransId="{4053FC6E-EB2E-4944-A6EF-DE76CA651EB8}" sibTransId="{24F3C298-D70E-469A-86F5-B0D163CBDAF3}"/>
    <dgm:cxn modelId="{A858D293-4326-4E22-A92F-42061B38AC11}" srcId="{9D9DB2AB-E76E-44C8-AEE4-68374F10904E}" destId="{7AE74A60-9F40-45C3-9747-6D3A74799279}" srcOrd="0" destOrd="0" parTransId="{F9432928-3C71-4057-8EFE-E752E66B7207}" sibTransId="{46085BBD-DDD8-48DA-B23B-361DDC49B4F8}"/>
    <dgm:cxn modelId="{31D18162-3157-4C42-9877-AADC40B863FC}" type="presOf" srcId="{A4B01CF6-7030-4F9E-BB1C-DDC4B96783CD}" destId="{B042147C-BFEE-4C1A-8E9F-D383FC4D86C2}" srcOrd="0" destOrd="0" presId="urn:microsoft.com/office/officeart/2005/8/layout/hProcess10"/>
    <dgm:cxn modelId="{92F657A9-5865-4CF6-B692-8287EE43FBDF}" srcId="{A4B01CF6-7030-4F9E-BB1C-DDC4B96783CD}" destId="{A3EFDB06-1758-426C-955F-694BECEBF104}" srcOrd="0" destOrd="0" parTransId="{B2BFE953-E3B3-46A2-B86F-525B13AA39DF}" sibTransId="{32F0045A-4871-4E90-916C-57ED786D5778}"/>
    <dgm:cxn modelId="{1454D7C4-C2D8-4178-B547-56CFFF94609B}" type="presOf" srcId="{3A5A24C6-386E-4194-B5A6-CF4B8C733050}" destId="{2CDB948C-1DCF-4C61-963B-64B4855DC052}" srcOrd="0" destOrd="0" presId="urn:microsoft.com/office/officeart/2005/8/layout/hProcess10"/>
    <dgm:cxn modelId="{403C4208-50FA-40D3-BF68-D8C72690804A}" type="presOf" srcId="{32F0045A-4871-4E90-916C-57ED786D5778}" destId="{CE35BD38-1A38-4C62-83BE-5E16CCDA5B02}" srcOrd="1" destOrd="0" presId="urn:microsoft.com/office/officeart/2005/8/layout/hProcess10"/>
    <dgm:cxn modelId="{72BEF3F3-471D-4247-ADCE-2F2D2DC4AF4E}" type="presOf" srcId="{F4004F15-9B2E-419F-91A5-506B3FD50204}" destId="{6DB033C2-F7CC-49C6-BD0A-CAAED647158B}" srcOrd="0" destOrd="0" presId="urn:microsoft.com/office/officeart/2005/8/layout/hProcess10"/>
    <dgm:cxn modelId="{A5944E40-B349-4AC0-BC5A-9291440F99D3}" srcId="{A4B01CF6-7030-4F9E-BB1C-DDC4B96783CD}" destId="{9D9DB2AB-E76E-44C8-AEE4-68374F10904E}" srcOrd="2" destOrd="0" parTransId="{99F83DE9-FCC3-4FB0-94DE-6616E7C200D8}" sibTransId="{FF0744CC-670C-4BBB-9DFC-8813A7B446FE}"/>
    <dgm:cxn modelId="{1542A8ED-AEE1-4C55-9BA5-2D1FA38A7152}" srcId="{F4004F15-9B2E-419F-91A5-506B3FD50204}" destId="{640ED462-BF13-4EC7-AAEB-103DA531B8E7}" srcOrd="0" destOrd="0" parTransId="{F86FF0B4-4012-481B-816E-040E67AAC3EC}" sibTransId="{32AF3A27-78D2-4824-81AC-04945975C6EF}"/>
    <dgm:cxn modelId="{7F4420F6-4AA8-453A-BF06-AA57E2B3DDEB}" srcId="{F4004F15-9B2E-419F-91A5-506B3FD50204}" destId="{FB38BDA0-DFD4-44F3-B2CF-FC994F5B997A}" srcOrd="1" destOrd="0" parTransId="{CC6EAD5B-63B9-439A-A374-2BC6F8009E36}" sibTransId="{37A819F5-1E81-4F44-B99C-D95CFAB73F42}"/>
    <dgm:cxn modelId="{1185E741-CDA7-4C03-B96E-FCF597AE087D}" type="presOf" srcId="{32EF3E15-D828-4E99-B9DE-4F45CDCFE6C3}" destId="{0CB2F266-3DB3-4E06-8236-18822E4659B0}" srcOrd="0" destOrd="3" presId="urn:microsoft.com/office/officeart/2005/8/layout/hProcess10"/>
    <dgm:cxn modelId="{13A4EF10-21CD-4C61-A8D9-AA18F44C05CC}" srcId="{A3EFDB06-1758-426C-955F-694BECEBF104}" destId="{32EF3E15-D828-4E99-B9DE-4F45CDCFE6C3}" srcOrd="2" destOrd="0" parTransId="{EFABDA19-F95D-4831-BB3B-557D520C751B}" sibTransId="{5E0242E1-BDEF-406D-A514-771AD6FD5E23}"/>
    <dgm:cxn modelId="{C1AAE458-A85C-4C26-B31C-60BACC8D9680}" type="presParOf" srcId="{B042147C-BFEE-4C1A-8E9F-D383FC4D86C2}" destId="{7652909E-D0A2-4F34-B748-2DB523E94732}" srcOrd="0" destOrd="0" presId="urn:microsoft.com/office/officeart/2005/8/layout/hProcess10"/>
    <dgm:cxn modelId="{464E9230-C112-4DA1-AAE0-A373DB5A7280}" type="presParOf" srcId="{7652909E-D0A2-4F34-B748-2DB523E94732}" destId="{C45D20F9-7B8E-45A4-9CF3-C004784E2FE8}" srcOrd="0" destOrd="0" presId="urn:microsoft.com/office/officeart/2005/8/layout/hProcess10"/>
    <dgm:cxn modelId="{58A4AFF1-CAA9-4B2F-89B5-532636048CD8}" type="presParOf" srcId="{7652909E-D0A2-4F34-B748-2DB523E94732}" destId="{0CB2F266-3DB3-4E06-8236-18822E4659B0}" srcOrd="1" destOrd="0" presId="urn:microsoft.com/office/officeart/2005/8/layout/hProcess10"/>
    <dgm:cxn modelId="{F65CEBCC-319F-4B43-839F-CCDBC85AA199}" type="presParOf" srcId="{B042147C-BFEE-4C1A-8E9F-D383FC4D86C2}" destId="{6FFC443B-38E2-4EC7-BE91-22F308792D75}" srcOrd="1" destOrd="0" presId="urn:microsoft.com/office/officeart/2005/8/layout/hProcess10"/>
    <dgm:cxn modelId="{F05E6D32-E722-45C8-A950-3540258745A5}" type="presParOf" srcId="{6FFC443B-38E2-4EC7-BE91-22F308792D75}" destId="{CE35BD38-1A38-4C62-83BE-5E16CCDA5B02}" srcOrd="0" destOrd="0" presId="urn:microsoft.com/office/officeart/2005/8/layout/hProcess10"/>
    <dgm:cxn modelId="{2A224B60-292A-49B5-9B8C-4E732826939B}" type="presParOf" srcId="{B042147C-BFEE-4C1A-8E9F-D383FC4D86C2}" destId="{39972EFC-5BF5-4075-B6D9-8741AD9AA105}" srcOrd="2" destOrd="0" presId="urn:microsoft.com/office/officeart/2005/8/layout/hProcess10"/>
    <dgm:cxn modelId="{C0B53C61-3971-43A8-A9A2-2DD311B34B68}" type="presParOf" srcId="{39972EFC-5BF5-4075-B6D9-8741AD9AA105}" destId="{DC5994A8-7610-41AB-886A-188C29CAC532}" srcOrd="0" destOrd="0" presId="urn:microsoft.com/office/officeart/2005/8/layout/hProcess10"/>
    <dgm:cxn modelId="{5326605C-0225-4131-95F7-B62211958068}" type="presParOf" srcId="{39972EFC-5BF5-4075-B6D9-8741AD9AA105}" destId="{6DB033C2-F7CC-49C6-BD0A-CAAED647158B}" srcOrd="1" destOrd="0" presId="urn:microsoft.com/office/officeart/2005/8/layout/hProcess10"/>
    <dgm:cxn modelId="{EED9E75F-71E2-452C-A9A7-7695A850E0FE}" type="presParOf" srcId="{B042147C-BFEE-4C1A-8E9F-D383FC4D86C2}" destId="{2CDB948C-1DCF-4C61-963B-64B4855DC052}" srcOrd="3" destOrd="0" presId="urn:microsoft.com/office/officeart/2005/8/layout/hProcess10"/>
    <dgm:cxn modelId="{6CE96B0A-74C8-43D6-99FD-CCF79162D100}" type="presParOf" srcId="{2CDB948C-1DCF-4C61-963B-64B4855DC052}" destId="{D1260DDB-3512-4E9A-A8F0-40CBE0F69A8A}" srcOrd="0" destOrd="0" presId="urn:microsoft.com/office/officeart/2005/8/layout/hProcess10"/>
    <dgm:cxn modelId="{CD057596-9B7C-4ED0-945F-7C8461262F03}" type="presParOf" srcId="{B042147C-BFEE-4C1A-8E9F-D383FC4D86C2}" destId="{A9CC53CA-CC12-4C5D-9D65-3C6202377352}" srcOrd="4" destOrd="0" presId="urn:microsoft.com/office/officeart/2005/8/layout/hProcess10"/>
    <dgm:cxn modelId="{01E2832C-DD9C-4485-A96A-DA0572275E71}" type="presParOf" srcId="{A9CC53CA-CC12-4C5D-9D65-3C6202377352}" destId="{A39797A9-CABD-49E5-A255-585F9227152B}" srcOrd="0" destOrd="0" presId="urn:microsoft.com/office/officeart/2005/8/layout/hProcess10"/>
    <dgm:cxn modelId="{7A50E0AB-777A-4AAA-BDD6-C74FB52AC5A6}" type="presParOf" srcId="{A9CC53CA-CC12-4C5D-9D65-3C6202377352}" destId="{952D7F0B-1964-48B3-A5BF-C9AE09F4B5A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F7F8085-3B3B-42C8-BD31-6CA24979B69B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7D7D61B-2BE6-4A0E-9C0C-EA3751B1C33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осмысленное восприятие произведения</a:t>
          </a:r>
          <a:endParaRPr lang="ru-RU" sz="24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BB1BB-ACB6-47C2-A455-EF353492DC48}" type="parTrans" cxnId="{8821BB6F-13D0-4497-9155-8C76F30CFDE6}">
      <dgm:prSet/>
      <dgm:spPr/>
      <dgm:t>
        <a:bodyPr/>
        <a:lstStyle/>
        <a:p>
          <a:endParaRPr lang="ru-RU"/>
        </a:p>
      </dgm:t>
    </dgm:pt>
    <dgm:pt modelId="{126C9D52-E452-4340-9100-30948759022F}" type="sibTrans" cxnId="{8821BB6F-13D0-4497-9155-8C76F30CFDE6}">
      <dgm:prSet/>
      <dgm:spPr/>
      <dgm:t>
        <a:bodyPr/>
        <a:lstStyle/>
        <a:p>
          <a:endParaRPr lang="ru-RU"/>
        </a:p>
      </dgm:t>
    </dgm:pt>
    <dgm:pt modelId="{7843442C-E1CE-4A49-97A8-538563EC736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педагогическое руководство самим процессом </a:t>
          </a:r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пересказывания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7BDC0-5630-4043-B81E-79F4CCBCF42C}" type="parTrans" cxnId="{5B8C4DED-C167-42D1-B1C8-2A5F74876CB1}">
      <dgm:prSet/>
      <dgm:spPr/>
      <dgm:t>
        <a:bodyPr/>
        <a:lstStyle/>
        <a:p>
          <a:endParaRPr lang="ru-RU"/>
        </a:p>
      </dgm:t>
    </dgm:pt>
    <dgm:pt modelId="{BD01A5DF-67A4-4FFC-8E7B-19FD2E969B2B}" type="sibTrans" cxnId="{5B8C4DED-C167-42D1-B1C8-2A5F74876CB1}">
      <dgm:prSet/>
      <dgm:spPr/>
      <dgm:t>
        <a:bodyPr/>
        <a:lstStyle/>
        <a:p>
          <a:endParaRPr lang="ru-RU"/>
        </a:p>
      </dgm:t>
    </dgm:pt>
    <dgm:pt modelId="{0E24487A-8759-48E9-AF8B-F85590B5C2D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и оценку речевой деятельности детей</a:t>
          </a:r>
          <a:endParaRPr lang="ru-RU" sz="2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B14BE0-27B4-44FF-B025-24C47CFAC7AB}" type="parTrans" cxnId="{691055F0-B94F-46A9-ABB2-CC16384A3F32}">
      <dgm:prSet/>
      <dgm:spPr/>
      <dgm:t>
        <a:bodyPr/>
        <a:lstStyle/>
        <a:p>
          <a:endParaRPr lang="ru-RU"/>
        </a:p>
      </dgm:t>
    </dgm:pt>
    <dgm:pt modelId="{5CEB083C-2EC8-455E-9E3A-263B14716A59}" type="sibTrans" cxnId="{691055F0-B94F-46A9-ABB2-CC16384A3F32}">
      <dgm:prSet/>
      <dgm:spPr/>
      <dgm:t>
        <a:bodyPr/>
        <a:lstStyle/>
        <a:p>
          <a:endParaRPr lang="ru-RU"/>
        </a:p>
      </dgm:t>
    </dgm:pt>
    <dgm:pt modelId="{E9C4F07C-B0C4-489B-BD0D-0DB505C97B78}" type="pres">
      <dgm:prSet presAssocID="{0F7F8085-3B3B-42C8-BD31-6CA24979B6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A78676-9D72-4C1C-91B8-B026EE737854}" type="pres">
      <dgm:prSet presAssocID="{B7D7D61B-2BE6-4A0E-9C0C-EA3751B1C33D}" presName="parentLin" presStyleCnt="0"/>
      <dgm:spPr/>
    </dgm:pt>
    <dgm:pt modelId="{9F400277-F41B-41B8-936E-CEB20FA56274}" type="pres">
      <dgm:prSet presAssocID="{B7D7D61B-2BE6-4A0E-9C0C-EA3751B1C33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A47014F-BB1A-4B1A-897B-6F1B9661F5FD}" type="pres">
      <dgm:prSet presAssocID="{B7D7D61B-2BE6-4A0E-9C0C-EA3751B1C33D}" presName="parentText" presStyleLbl="node1" presStyleIdx="0" presStyleCnt="3" custScaleX="105613" custScaleY="432759" custLinFactNeighborX="7204" custLinFactNeighborY="-54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4651C-80E0-48F5-B73B-A8DB8A3E4BD6}" type="pres">
      <dgm:prSet presAssocID="{B7D7D61B-2BE6-4A0E-9C0C-EA3751B1C33D}" presName="negativeSpace" presStyleCnt="0"/>
      <dgm:spPr/>
    </dgm:pt>
    <dgm:pt modelId="{33D51431-5918-41D0-BDC1-740C2BF31B09}" type="pres">
      <dgm:prSet presAssocID="{B7D7D61B-2BE6-4A0E-9C0C-EA3751B1C33D}" presName="childText" presStyleLbl="conFgAcc1" presStyleIdx="0" presStyleCnt="3">
        <dgm:presLayoutVars>
          <dgm:bulletEnabled val="1"/>
        </dgm:presLayoutVars>
      </dgm:prSet>
      <dgm:spPr/>
    </dgm:pt>
    <dgm:pt modelId="{48A185D3-4288-47D2-8126-A488D7E899CA}" type="pres">
      <dgm:prSet presAssocID="{126C9D52-E452-4340-9100-30948759022F}" presName="spaceBetweenRectangles" presStyleCnt="0"/>
      <dgm:spPr/>
    </dgm:pt>
    <dgm:pt modelId="{5DC300BB-4A8C-42FF-9E7D-2ECCE025D7D8}" type="pres">
      <dgm:prSet presAssocID="{7843442C-E1CE-4A49-97A8-538563EC7361}" presName="parentLin" presStyleCnt="0"/>
      <dgm:spPr/>
    </dgm:pt>
    <dgm:pt modelId="{9BEBEE02-C4CE-4798-BD4C-2169FAC111C0}" type="pres">
      <dgm:prSet presAssocID="{7843442C-E1CE-4A49-97A8-538563EC736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FB870D-3CA5-400A-BE68-57F2EB77DD79}" type="pres">
      <dgm:prSet presAssocID="{7843442C-E1CE-4A49-97A8-538563EC7361}" presName="parentText" presStyleLbl="node1" presStyleIdx="1" presStyleCnt="3" custScaleX="104091" custScaleY="457376" custLinFactNeighborX="42955" custLinFactNeighborY="569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CEB36-53DA-42F4-AE20-84425CEE090A}" type="pres">
      <dgm:prSet presAssocID="{7843442C-E1CE-4A49-97A8-538563EC7361}" presName="negativeSpace" presStyleCnt="0"/>
      <dgm:spPr/>
    </dgm:pt>
    <dgm:pt modelId="{B60C5916-2F48-4377-97CA-6882ECE11EB2}" type="pres">
      <dgm:prSet presAssocID="{7843442C-E1CE-4A49-97A8-538563EC7361}" presName="childText" presStyleLbl="conFgAcc1" presStyleIdx="1" presStyleCnt="3">
        <dgm:presLayoutVars>
          <dgm:bulletEnabled val="1"/>
        </dgm:presLayoutVars>
      </dgm:prSet>
      <dgm:spPr/>
    </dgm:pt>
    <dgm:pt modelId="{739CCF46-6D06-4C1B-9699-74BB520DFF55}" type="pres">
      <dgm:prSet presAssocID="{BD01A5DF-67A4-4FFC-8E7B-19FD2E969B2B}" presName="spaceBetweenRectangles" presStyleCnt="0"/>
      <dgm:spPr/>
    </dgm:pt>
    <dgm:pt modelId="{D8C7A4E6-3A90-4908-8D03-A76FF77A5D54}" type="pres">
      <dgm:prSet presAssocID="{0E24487A-8759-48E9-AF8B-F85590B5C2D1}" presName="parentLin" presStyleCnt="0"/>
      <dgm:spPr/>
    </dgm:pt>
    <dgm:pt modelId="{9BE35BEC-810C-49F6-9E8B-1BFA8EBB8D49}" type="pres">
      <dgm:prSet presAssocID="{0E24487A-8759-48E9-AF8B-F85590B5C2D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27E79EC-60C3-4401-A0E8-ABFF03565FE3}" type="pres">
      <dgm:prSet presAssocID="{0E24487A-8759-48E9-AF8B-F85590B5C2D1}" presName="parentText" presStyleLbl="node1" presStyleIdx="2" presStyleCnt="3" custScaleX="108166" custScaleY="460654" custLinFactNeighborX="42955" custLinFactNeighborY="541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11C47-57BF-4800-B496-26AD91B874EB}" type="pres">
      <dgm:prSet presAssocID="{0E24487A-8759-48E9-AF8B-F85590B5C2D1}" presName="negativeSpace" presStyleCnt="0"/>
      <dgm:spPr/>
    </dgm:pt>
    <dgm:pt modelId="{6BB389A4-8F22-448A-8DD2-C1AA85C5A845}" type="pres">
      <dgm:prSet presAssocID="{0E24487A-8759-48E9-AF8B-F85590B5C2D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B8C4DED-C167-42D1-B1C8-2A5F74876CB1}" srcId="{0F7F8085-3B3B-42C8-BD31-6CA24979B69B}" destId="{7843442C-E1CE-4A49-97A8-538563EC7361}" srcOrd="1" destOrd="0" parTransId="{1B97BDC0-5630-4043-B81E-79F4CCBCF42C}" sibTransId="{BD01A5DF-67A4-4FFC-8E7B-19FD2E969B2B}"/>
    <dgm:cxn modelId="{4BF691A9-F60D-4AB2-8C4D-EF26CC2FF861}" type="presOf" srcId="{0E24487A-8759-48E9-AF8B-F85590B5C2D1}" destId="{F27E79EC-60C3-4401-A0E8-ABFF03565FE3}" srcOrd="1" destOrd="0" presId="urn:microsoft.com/office/officeart/2005/8/layout/list1"/>
    <dgm:cxn modelId="{C88D6076-694F-4D94-B08F-ED57C000C375}" type="presOf" srcId="{B7D7D61B-2BE6-4A0E-9C0C-EA3751B1C33D}" destId="{9F400277-F41B-41B8-936E-CEB20FA56274}" srcOrd="0" destOrd="0" presId="urn:microsoft.com/office/officeart/2005/8/layout/list1"/>
    <dgm:cxn modelId="{5826A677-D70F-4982-A068-5C0455E0F8AB}" type="presOf" srcId="{B7D7D61B-2BE6-4A0E-9C0C-EA3751B1C33D}" destId="{DA47014F-BB1A-4B1A-897B-6F1B9661F5FD}" srcOrd="1" destOrd="0" presId="urn:microsoft.com/office/officeart/2005/8/layout/list1"/>
    <dgm:cxn modelId="{691055F0-B94F-46A9-ABB2-CC16384A3F32}" srcId="{0F7F8085-3B3B-42C8-BD31-6CA24979B69B}" destId="{0E24487A-8759-48E9-AF8B-F85590B5C2D1}" srcOrd="2" destOrd="0" parTransId="{97B14BE0-27B4-44FF-B025-24C47CFAC7AB}" sibTransId="{5CEB083C-2EC8-455E-9E3A-263B14716A59}"/>
    <dgm:cxn modelId="{089F2022-418B-42FD-A43A-D7968F6F003D}" type="presOf" srcId="{7843442C-E1CE-4A49-97A8-538563EC7361}" destId="{0FFB870D-3CA5-400A-BE68-57F2EB77DD79}" srcOrd="1" destOrd="0" presId="urn:microsoft.com/office/officeart/2005/8/layout/list1"/>
    <dgm:cxn modelId="{8821BB6F-13D0-4497-9155-8C76F30CFDE6}" srcId="{0F7F8085-3B3B-42C8-BD31-6CA24979B69B}" destId="{B7D7D61B-2BE6-4A0E-9C0C-EA3751B1C33D}" srcOrd="0" destOrd="0" parTransId="{8D6BB1BB-ACB6-47C2-A455-EF353492DC48}" sibTransId="{126C9D52-E452-4340-9100-30948759022F}"/>
    <dgm:cxn modelId="{480CE0BC-AB07-4449-BC65-BEEBB1F0A449}" type="presOf" srcId="{7843442C-E1CE-4A49-97A8-538563EC7361}" destId="{9BEBEE02-C4CE-4798-BD4C-2169FAC111C0}" srcOrd="0" destOrd="0" presId="urn:microsoft.com/office/officeart/2005/8/layout/list1"/>
    <dgm:cxn modelId="{9F29DC26-EDFD-442F-831F-8CB76B3FBAFA}" type="presOf" srcId="{0E24487A-8759-48E9-AF8B-F85590B5C2D1}" destId="{9BE35BEC-810C-49F6-9E8B-1BFA8EBB8D49}" srcOrd="0" destOrd="0" presId="urn:microsoft.com/office/officeart/2005/8/layout/list1"/>
    <dgm:cxn modelId="{12545FD1-772D-415E-959D-EF6D479C21A7}" type="presOf" srcId="{0F7F8085-3B3B-42C8-BD31-6CA24979B69B}" destId="{E9C4F07C-B0C4-489B-BD0D-0DB505C97B78}" srcOrd="0" destOrd="0" presId="urn:microsoft.com/office/officeart/2005/8/layout/list1"/>
    <dgm:cxn modelId="{368F92C6-74A3-4984-A7B9-AA254A567CEE}" type="presParOf" srcId="{E9C4F07C-B0C4-489B-BD0D-0DB505C97B78}" destId="{48A78676-9D72-4C1C-91B8-B026EE737854}" srcOrd="0" destOrd="0" presId="urn:microsoft.com/office/officeart/2005/8/layout/list1"/>
    <dgm:cxn modelId="{2470176C-6728-43C6-821E-3B6FEC02ACFC}" type="presParOf" srcId="{48A78676-9D72-4C1C-91B8-B026EE737854}" destId="{9F400277-F41B-41B8-936E-CEB20FA56274}" srcOrd="0" destOrd="0" presId="urn:microsoft.com/office/officeart/2005/8/layout/list1"/>
    <dgm:cxn modelId="{3FCA714F-8F42-4702-B7D3-2C45D3D3C2CA}" type="presParOf" srcId="{48A78676-9D72-4C1C-91B8-B026EE737854}" destId="{DA47014F-BB1A-4B1A-897B-6F1B9661F5FD}" srcOrd="1" destOrd="0" presId="urn:microsoft.com/office/officeart/2005/8/layout/list1"/>
    <dgm:cxn modelId="{048719F5-00A6-4B6D-951A-8E6678C6C7A2}" type="presParOf" srcId="{E9C4F07C-B0C4-489B-BD0D-0DB505C97B78}" destId="{3624651C-80E0-48F5-B73B-A8DB8A3E4BD6}" srcOrd="1" destOrd="0" presId="urn:microsoft.com/office/officeart/2005/8/layout/list1"/>
    <dgm:cxn modelId="{58BD3BDA-D8C1-4147-9029-4263A40A419C}" type="presParOf" srcId="{E9C4F07C-B0C4-489B-BD0D-0DB505C97B78}" destId="{33D51431-5918-41D0-BDC1-740C2BF31B09}" srcOrd="2" destOrd="0" presId="urn:microsoft.com/office/officeart/2005/8/layout/list1"/>
    <dgm:cxn modelId="{9458EE01-BA6A-4493-9A7A-AB82A7AC92C2}" type="presParOf" srcId="{E9C4F07C-B0C4-489B-BD0D-0DB505C97B78}" destId="{48A185D3-4288-47D2-8126-A488D7E899CA}" srcOrd="3" destOrd="0" presId="urn:microsoft.com/office/officeart/2005/8/layout/list1"/>
    <dgm:cxn modelId="{9F4F1D90-A178-45C0-A71D-C4FD1945238B}" type="presParOf" srcId="{E9C4F07C-B0C4-489B-BD0D-0DB505C97B78}" destId="{5DC300BB-4A8C-42FF-9E7D-2ECCE025D7D8}" srcOrd="4" destOrd="0" presId="urn:microsoft.com/office/officeart/2005/8/layout/list1"/>
    <dgm:cxn modelId="{8A3EFD78-B4B4-4764-876F-3849E0E77818}" type="presParOf" srcId="{5DC300BB-4A8C-42FF-9E7D-2ECCE025D7D8}" destId="{9BEBEE02-C4CE-4798-BD4C-2169FAC111C0}" srcOrd="0" destOrd="0" presId="urn:microsoft.com/office/officeart/2005/8/layout/list1"/>
    <dgm:cxn modelId="{14001B04-8CED-4760-A7FF-392D2F186EE7}" type="presParOf" srcId="{5DC300BB-4A8C-42FF-9E7D-2ECCE025D7D8}" destId="{0FFB870D-3CA5-400A-BE68-57F2EB77DD79}" srcOrd="1" destOrd="0" presId="urn:microsoft.com/office/officeart/2005/8/layout/list1"/>
    <dgm:cxn modelId="{540042B6-4DB4-47CE-A73A-0E6969F0C939}" type="presParOf" srcId="{E9C4F07C-B0C4-489B-BD0D-0DB505C97B78}" destId="{C6ECEB36-53DA-42F4-AE20-84425CEE090A}" srcOrd="5" destOrd="0" presId="urn:microsoft.com/office/officeart/2005/8/layout/list1"/>
    <dgm:cxn modelId="{BE60E51E-A5DC-4131-8219-24F07964472C}" type="presParOf" srcId="{E9C4F07C-B0C4-489B-BD0D-0DB505C97B78}" destId="{B60C5916-2F48-4377-97CA-6882ECE11EB2}" srcOrd="6" destOrd="0" presId="urn:microsoft.com/office/officeart/2005/8/layout/list1"/>
    <dgm:cxn modelId="{8FDBB45B-8099-40AF-A917-8106EB98F82C}" type="presParOf" srcId="{E9C4F07C-B0C4-489B-BD0D-0DB505C97B78}" destId="{739CCF46-6D06-4C1B-9699-74BB520DFF55}" srcOrd="7" destOrd="0" presId="urn:microsoft.com/office/officeart/2005/8/layout/list1"/>
    <dgm:cxn modelId="{1CB54F52-841B-43C9-87FE-A8F323DD61F1}" type="presParOf" srcId="{E9C4F07C-B0C4-489B-BD0D-0DB505C97B78}" destId="{D8C7A4E6-3A90-4908-8D03-A76FF77A5D54}" srcOrd="8" destOrd="0" presId="urn:microsoft.com/office/officeart/2005/8/layout/list1"/>
    <dgm:cxn modelId="{1EA17094-A368-431B-9EDD-8728D2219155}" type="presParOf" srcId="{D8C7A4E6-3A90-4908-8D03-A76FF77A5D54}" destId="{9BE35BEC-810C-49F6-9E8B-1BFA8EBB8D49}" srcOrd="0" destOrd="0" presId="urn:microsoft.com/office/officeart/2005/8/layout/list1"/>
    <dgm:cxn modelId="{F367AE92-AB8B-4E83-8D87-7A628CE8C8E2}" type="presParOf" srcId="{D8C7A4E6-3A90-4908-8D03-A76FF77A5D54}" destId="{F27E79EC-60C3-4401-A0E8-ABFF03565FE3}" srcOrd="1" destOrd="0" presId="urn:microsoft.com/office/officeart/2005/8/layout/list1"/>
    <dgm:cxn modelId="{0AAC210C-6014-41FC-ABE6-494C8031407E}" type="presParOf" srcId="{E9C4F07C-B0C4-489B-BD0D-0DB505C97B78}" destId="{C2311C47-57BF-4800-B496-26AD91B874EB}" srcOrd="9" destOrd="0" presId="urn:microsoft.com/office/officeart/2005/8/layout/list1"/>
    <dgm:cxn modelId="{1207D92A-8AE5-4981-A6E4-0A70F25CC052}" type="presParOf" srcId="{E9C4F07C-B0C4-489B-BD0D-0DB505C97B78}" destId="{6BB389A4-8F22-448A-8DD2-C1AA85C5A8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3D6731-6BE6-4B33-99BD-B08E92F4FA08}" type="doc">
      <dgm:prSet loTypeId="urn:microsoft.com/office/officeart/2005/8/layout/cycle7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0323DD-5973-4A5B-9ECB-BB8E5C47BC1C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монолог-описание </a:t>
          </a:r>
          <a:endParaRPr lang="ru-RU" sz="32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7664D-650A-493A-AF93-6920467CAACA}" type="parTrans" cxnId="{102F2E78-A1C8-44B0-9AF3-541C00217775}">
      <dgm:prSet/>
      <dgm:spPr/>
      <dgm:t>
        <a:bodyPr/>
        <a:lstStyle/>
        <a:p>
          <a:endParaRPr lang="ru-RU"/>
        </a:p>
      </dgm:t>
    </dgm:pt>
    <dgm:pt modelId="{928B73E9-CAF6-46CE-9A94-3F1F577DC15F}" type="sibTrans" cxnId="{102F2E78-A1C8-44B0-9AF3-541C00217775}">
      <dgm:prSet/>
      <dgm:spPr/>
      <dgm:t>
        <a:bodyPr/>
        <a:lstStyle/>
        <a:p>
          <a:endParaRPr lang="ru-RU"/>
        </a:p>
      </dgm:t>
    </dgm:pt>
    <dgm:pt modelId="{96D02337-D882-4B36-B084-96FC72344106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монолог-повествование</a:t>
          </a:r>
          <a:endParaRPr lang="ru-RU" sz="28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21BCC-19B9-45B8-930F-3267D2B7549F}" type="parTrans" cxnId="{181C8DB3-B028-4FBF-970B-17D91AF48BFB}">
      <dgm:prSet/>
      <dgm:spPr/>
      <dgm:t>
        <a:bodyPr/>
        <a:lstStyle/>
        <a:p>
          <a:endParaRPr lang="ru-RU"/>
        </a:p>
      </dgm:t>
    </dgm:pt>
    <dgm:pt modelId="{E44A17BA-0989-45B6-9F43-E5201F02EE56}" type="sibTrans" cxnId="{181C8DB3-B028-4FBF-970B-17D91AF48BFB}">
      <dgm:prSet/>
      <dgm:spPr/>
      <dgm:t>
        <a:bodyPr/>
        <a:lstStyle/>
        <a:p>
          <a:endParaRPr lang="ru-RU"/>
        </a:p>
      </dgm:t>
    </dgm:pt>
    <dgm:pt modelId="{18A0B5AC-2152-47FF-8769-586F844F7C74}" type="pres">
      <dgm:prSet presAssocID="{543D6731-6BE6-4B33-99BD-B08E92F4FA0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80686A-CFE6-4810-BBCA-052B3156477C}" type="pres">
      <dgm:prSet presAssocID="{CF0323DD-5973-4A5B-9ECB-BB8E5C47BC1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719D1-8AD8-472B-B745-0B544CF7B714}" type="pres">
      <dgm:prSet presAssocID="{928B73E9-CAF6-46CE-9A94-3F1F577DC15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EF939975-50AC-4B5C-9A47-26764088CB33}" type="pres">
      <dgm:prSet presAssocID="{928B73E9-CAF6-46CE-9A94-3F1F577DC15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B81142C-F450-4753-AA18-EFFECBA4B08B}" type="pres">
      <dgm:prSet presAssocID="{96D02337-D882-4B36-B084-96FC7234410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4E91A-D9E2-4757-B599-999C4BBD9FCB}" type="pres">
      <dgm:prSet presAssocID="{E44A17BA-0989-45B6-9F43-E5201F02EE5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775B57A-2C86-4248-BE9E-2C64251990F2}" type="pres">
      <dgm:prSet presAssocID="{E44A17BA-0989-45B6-9F43-E5201F02EE56}" presName="connectorText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102F2E78-A1C8-44B0-9AF3-541C00217775}" srcId="{543D6731-6BE6-4B33-99BD-B08E92F4FA08}" destId="{CF0323DD-5973-4A5B-9ECB-BB8E5C47BC1C}" srcOrd="0" destOrd="0" parTransId="{9C17664D-650A-493A-AF93-6920467CAACA}" sibTransId="{928B73E9-CAF6-46CE-9A94-3F1F577DC15F}"/>
    <dgm:cxn modelId="{0B1F915D-4BC9-4093-AD41-4C2892230D99}" type="presOf" srcId="{E44A17BA-0989-45B6-9F43-E5201F02EE56}" destId="{0775B57A-2C86-4248-BE9E-2C64251990F2}" srcOrd="1" destOrd="0" presId="urn:microsoft.com/office/officeart/2005/8/layout/cycle7"/>
    <dgm:cxn modelId="{51F7EABA-CB09-4D97-B4FE-06EFDE91805B}" type="presOf" srcId="{E44A17BA-0989-45B6-9F43-E5201F02EE56}" destId="{3B54E91A-D9E2-4757-B599-999C4BBD9FCB}" srcOrd="0" destOrd="0" presId="urn:microsoft.com/office/officeart/2005/8/layout/cycle7"/>
    <dgm:cxn modelId="{353C5AA7-DBD6-42AE-8F0B-50C9226A3001}" type="presOf" srcId="{928B73E9-CAF6-46CE-9A94-3F1F577DC15F}" destId="{EF939975-50AC-4B5C-9A47-26764088CB33}" srcOrd="1" destOrd="0" presId="urn:microsoft.com/office/officeart/2005/8/layout/cycle7"/>
    <dgm:cxn modelId="{BD3AAA5F-5A79-491F-B8F5-9F4E9CE54F8C}" type="presOf" srcId="{96D02337-D882-4B36-B084-96FC72344106}" destId="{6B81142C-F450-4753-AA18-EFFECBA4B08B}" srcOrd="0" destOrd="0" presId="urn:microsoft.com/office/officeart/2005/8/layout/cycle7"/>
    <dgm:cxn modelId="{9E25D91D-8192-43F3-B418-70FED246F29F}" type="presOf" srcId="{CF0323DD-5973-4A5B-9ECB-BB8E5C47BC1C}" destId="{D680686A-CFE6-4810-BBCA-052B3156477C}" srcOrd="0" destOrd="0" presId="urn:microsoft.com/office/officeart/2005/8/layout/cycle7"/>
    <dgm:cxn modelId="{CA02219B-A3F6-48CD-A9DE-9131554F8001}" type="presOf" srcId="{928B73E9-CAF6-46CE-9A94-3F1F577DC15F}" destId="{FA2719D1-8AD8-472B-B745-0B544CF7B714}" srcOrd="0" destOrd="0" presId="urn:microsoft.com/office/officeart/2005/8/layout/cycle7"/>
    <dgm:cxn modelId="{181C8DB3-B028-4FBF-970B-17D91AF48BFB}" srcId="{543D6731-6BE6-4B33-99BD-B08E92F4FA08}" destId="{96D02337-D882-4B36-B084-96FC72344106}" srcOrd="1" destOrd="0" parTransId="{92921BCC-19B9-45B8-930F-3267D2B7549F}" sibTransId="{E44A17BA-0989-45B6-9F43-E5201F02EE56}"/>
    <dgm:cxn modelId="{8973F7DE-4A34-4563-ACDB-38D6CF6E5BD3}" type="presOf" srcId="{543D6731-6BE6-4B33-99BD-B08E92F4FA08}" destId="{18A0B5AC-2152-47FF-8769-586F844F7C74}" srcOrd="0" destOrd="0" presId="urn:microsoft.com/office/officeart/2005/8/layout/cycle7"/>
    <dgm:cxn modelId="{A3362FEA-6D5E-44D9-8CA8-36EB9AFD5C6E}" type="presParOf" srcId="{18A0B5AC-2152-47FF-8769-586F844F7C74}" destId="{D680686A-CFE6-4810-BBCA-052B3156477C}" srcOrd="0" destOrd="0" presId="urn:microsoft.com/office/officeart/2005/8/layout/cycle7"/>
    <dgm:cxn modelId="{691C7A4B-44B7-4DC5-BC16-0903857A4FF2}" type="presParOf" srcId="{18A0B5AC-2152-47FF-8769-586F844F7C74}" destId="{FA2719D1-8AD8-472B-B745-0B544CF7B714}" srcOrd="1" destOrd="0" presId="urn:microsoft.com/office/officeart/2005/8/layout/cycle7"/>
    <dgm:cxn modelId="{CD89F3BA-0CEB-46B8-98A0-86CF96B79BBA}" type="presParOf" srcId="{FA2719D1-8AD8-472B-B745-0B544CF7B714}" destId="{EF939975-50AC-4B5C-9A47-26764088CB33}" srcOrd="0" destOrd="0" presId="urn:microsoft.com/office/officeart/2005/8/layout/cycle7"/>
    <dgm:cxn modelId="{79E4092D-E11B-4FDB-BC16-076B0BC5B01A}" type="presParOf" srcId="{18A0B5AC-2152-47FF-8769-586F844F7C74}" destId="{6B81142C-F450-4753-AA18-EFFECBA4B08B}" srcOrd="2" destOrd="0" presId="urn:microsoft.com/office/officeart/2005/8/layout/cycle7"/>
    <dgm:cxn modelId="{E2E08B1B-C547-48C4-9574-00A1F30F8610}" type="presParOf" srcId="{18A0B5AC-2152-47FF-8769-586F844F7C74}" destId="{3B54E91A-D9E2-4757-B599-999C4BBD9FCB}" srcOrd="3" destOrd="0" presId="urn:microsoft.com/office/officeart/2005/8/layout/cycle7"/>
    <dgm:cxn modelId="{B67B0350-A64B-4C47-AB4D-C6E1253C9AC5}" type="presParOf" srcId="{3B54E91A-D9E2-4757-B599-999C4BBD9FCB}" destId="{0775B57A-2C86-4248-BE9E-2C64251990F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24C55D-9839-493E-AF2F-529CD61921D2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2447001-E3FF-40D9-8F44-31462C8BBD3A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1">
                  <a:lumMod val="50000"/>
                </a:schemeClr>
              </a:solidFill>
            </a:rPr>
            <a:t>дидактические </a:t>
          </a:r>
          <a:r>
            <a:rPr lang="ru-RU" i="0" dirty="0" smtClean="0">
              <a:solidFill>
                <a:schemeClr val="accent1">
                  <a:lumMod val="50000"/>
                </a:schemeClr>
              </a:solidFill>
            </a:rPr>
            <a:t>(матрешки, башенки, пирамидки, бочонки)</a:t>
          </a:r>
          <a:endParaRPr lang="ru-RU" i="0" dirty="0">
            <a:solidFill>
              <a:schemeClr val="accent1">
                <a:lumMod val="50000"/>
              </a:schemeClr>
            </a:solidFill>
          </a:endParaRPr>
        </a:p>
      </dgm:t>
    </dgm:pt>
    <dgm:pt modelId="{BCB7D5B1-1B6E-4656-85B7-E248BC7288F9}" type="parTrans" cxnId="{4B7E2F61-ABB2-4923-A992-C6FD2A499A2A}">
      <dgm:prSet/>
      <dgm:spPr/>
      <dgm:t>
        <a:bodyPr/>
        <a:lstStyle/>
        <a:p>
          <a:endParaRPr lang="ru-RU"/>
        </a:p>
      </dgm:t>
    </dgm:pt>
    <dgm:pt modelId="{AECA655E-9AC0-4BAC-8480-BB1F56612F8A}" type="sibTrans" cxnId="{4B7E2F61-ABB2-4923-A992-C6FD2A499A2A}">
      <dgm:prSet/>
      <dgm:spPr/>
      <dgm:t>
        <a:bodyPr/>
        <a:lstStyle/>
        <a:p>
          <a:endParaRPr lang="ru-RU"/>
        </a:p>
      </dgm:t>
    </dgm:pt>
    <dgm:pt modelId="{26C5DB69-C872-4A30-B6EF-32E1D0CD9C6C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</a:rPr>
            <a:t>сюжетные (образные): </a:t>
          </a:r>
          <a:r>
            <a:rPr lang="ru-RU" dirty="0" smtClean="0">
              <a:solidFill>
                <a:srgbClr val="002060"/>
              </a:solidFill>
            </a:rPr>
            <a:t>куклы, машины, животные, посуда, мебель, транспорт </a:t>
          </a:r>
          <a:endParaRPr lang="ru-RU" dirty="0">
            <a:solidFill>
              <a:srgbClr val="002060"/>
            </a:solidFill>
          </a:endParaRPr>
        </a:p>
      </dgm:t>
    </dgm:pt>
    <dgm:pt modelId="{ECCDCCF6-EAAC-4CFD-BFB6-4EF7F3BA6196}" type="parTrans" cxnId="{07307D88-3C32-42CF-A966-3B81125B04A1}">
      <dgm:prSet/>
      <dgm:spPr/>
      <dgm:t>
        <a:bodyPr/>
        <a:lstStyle/>
        <a:p>
          <a:endParaRPr lang="ru-RU"/>
        </a:p>
      </dgm:t>
    </dgm:pt>
    <dgm:pt modelId="{FAE2EED4-93B2-40E5-AE36-F13F0616D197}" type="sibTrans" cxnId="{07307D88-3C32-42CF-A966-3B81125B04A1}">
      <dgm:prSet/>
      <dgm:spPr/>
      <dgm:t>
        <a:bodyPr/>
        <a:lstStyle/>
        <a:p>
          <a:endParaRPr lang="ru-RU"/>
        </a:p>
      </dgm:t>
    </dgm:pt>
    <dgm:pt modelId="{802EAE57-A190-4FED-9859-755E0E51A9A8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2">
                  <a:lumMod val="75000"/>
                </a:schemeClr>
              </a:solidFill>
            </a:rPr>
            <a:t>наборы</a:t>
          </a:r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 – мальчик, девочка, сани, собака; девочка, домик, курица, кошка; заяц и собака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F14B1F15-D198-43B1-A9FB-F416CFC9F3B9}" type="parTrans" cxnId="{C535B4A5-FA76-4F4E-8C4A-49C6AFE23A21}">
      <dgm:prSet/>
      <dgm:spPr/>
      <dgm:t>
        <a:bodyPr/>
        <a:lstStyle/>
        <a:p>
          <a:endParaRPr lang="ru-RU"/>
        </a:p>
      </dgm:t>
    </dgm:pt>
    <dgm:pt modelId="{8E457350-9671-4746-8FC1-8D1E6B4F377B}" type="sibTrans" cxnId="{C535B4A5-FA76-4F4E-8C4A-49C6AFE23A21}">
      <dgm:prSet/>
      <dgm:spPr/>
      <dgm:t>
        <a:bodyPr/>
        <a:lstStyle/>
        <a:p>
          <a:endParaRPr lang="ru-RU"/>
        </a:p>
      </dgm:t>
    </dgm:pt>
    <dgm:pt modelId="{01506BE3-AB71-4198-BAE2-2B4CE3383EBD}" type="pres">
      <dgm:prSet presAssocID="{C624C55D-9839-493E-AF2F-529CD61921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275410-A262-4C3E-9674-6D3A13B145FB}" type="pres">
      <dgm:prSet presAssocID="{E2447001-E3FF-40D9-8F44-31462C8BBD3A}" presName="composite" presStyleCnt="0"/>
      <dgm:spPr/>
    </dgm:pt>
    <dgm:pt modelId="{A317DA5C-37A2-4DF7-BAFA-DC9E8962FDEC}" type="pres">
      <dgm:prSet presAssocID="{E2447001-E3FF-40D9-8F44-31462C8BBD3A}" presName="rect1" presStyleLbl="trAlignAcc1" presStyleIdx="0" presStyleCnt="3" custScaleX="104246" custScaleY="116732" custLinFactNeighborX="9004" custLinFactNeighborY="-13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DF2F8-D51C-47F9-9B2E-614A9124336C}" type="pres">
      <dgm:prSet presAssocID="{E2447001-E3FF-40D9-8F44-31462C8BBD3A}" presName="rect2" presStyleLbl="fgImgPlace1" presStyleIdx="0" presStyleCnt="3" custLinFactNeighborX="-60674" custLinFactNeighborY="-12642"/>
      <dgm:spPr/>
    </dgm:pt>
    <dgm:pt modelId="{669D1959-1872-4E4F-845B-8506FD910DBC}" type="pres">
      <dgm:prSet presAssocID="{AECA655E-9AC0-4BAC-8480-BB1F56612F8A}" presName="sibTrans" presStyleCnt="0"/>
      <dgm:spPr/>
    </dgm:pt>
    <dgm:pt modelId="{0EB1950C-72AD-425C-94EA-D8EE9B827C3E}" type="pres">
      <dgm:prSet presAssocID="{26C5DB69-C872-4A30-B6EF-32E1D0CD9C6C}" presName="composite" presStyleCnt="0"/>
      <dgm:spPr/>
    </dgm:pt>
    <dgm:pt modelId="{341C396F-5C2C-4EBA-9EA3-31B69FD51226}" type="pres">
      <dgm:prSet presAssocID="{26C5DB69-C872-4A30-B6EF-32E1D0CD9C6C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4887D-58F0-4111-8BD3-8F4FB9A8D5BF}" type="pres">
      <dgm:prSet presAssocID="{26C5DB69-C872-4A30-B6EF-32E1D0CD9C6C}" presName="rect2" presStyleLbl="fgImgPlace1" presStyleIdx="1" presStyleCnt="3" custLinFactNeighborX="-65527" custLinFactNeighborY="-15073"/>
      <dgm:spPr/>
    </dgm:pt>
    <dgm:pt modelId="{5C1115B3-CADB-4E04-A9B9-4D7BEF5E19CF}" type="pres">
      <dgm:prSet presAssocID="{FAE2EED4-93B2-40E5-AE36-F13F0616D197}" presName="sibTrans" presStyleCnt="0"/>
      <dgm:spPr/>
    </dgm:pt>
    <dgm:pt modelId="{7C9623EE-FAB4-4B81-B60E-9457FDEDBBB9}" type="pres">
      <dgm:prSet presAssocID="{802EAE57-A190-4FED-9859-755E0E51A9A8}" presName="composite" presStyleCnt="0"/>
      <dgm:spPr/>
    </dgm:pt>
    <dgm:pt modelId="{E2656289-A248-41A5-83DA-CD3E56AB0011}" type="pres">
      <dgm:prSet presAssocID="{802EAE57-A190-4FED-9859-755E0E51A9A8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2139A-81B8-420E-B6CA-06C7B6A2E8DD}" type="pres">
      <dgm:prSet presAssocID="{802EAE57-A190-4FED-9859-755E0E51A9A8}" presName="rect2" presStyleLbl="fgImgPlace1" presStyleIdx="2" presStyleCnt="3" custLinFactNeighborX="-48423" custLinFactNeighborY="7568"/>
      <dgm:spPr/>
    </dgm:pt>
  </dgm:ptLst>
  <dgm:cxnLst>
    <dgm:cxn modelId="{2FE26AFF-433A-4647-99F1-6EE308E524BD}" type="presOf" srcId="{26C5DB69-C872-4A30-B6EF-32E1D0CD9C6C}" destId="{341C396F-5C2C-4EBA-9EA3-31B69FD51226}" srcOrd="0" destOrd="0" presId="urn:microsoft.com/office/officeart/2008/layout/PictureStrips"/>
    <dgm:cxn modelId="{07307D88-3C32-42CF-A966-3B81125B04A1}" srcId="{C624C55D-9839-493E-AF2F-529CD61921D2}" destId="{26C5DB69-C872-4A30-B6EF-32E1D0CD9C6C}" srcOrd="1" destOrd="0" parTransId="{ECCDCCF6-EAAC-4CFD-BFB6-4EF7F3BA6196}" sibTransId="{FAE2EED4-93B2-40E5-AE36-F13F0616D197}"/>
    <dgm:cxn modelId="{1155636F-22EB-4CA8-B713-8BB2FE20565B}" type="presOf" srcId="{E2447001-E3FF-40D9-8F44-31462C8BBD3A}" destId="{A317DA5C-37A2-4DF7-BAFA-DC9E8962FDEC}" srcOrd="0" destOrd="0" presId="urn:microsoft.com/office/officeart/2008/layout/PictureStrips"/>
    <dgm:cxn modelId="{C535B4A5-FA76-4F4E-8C4A-49C6AFE23A21}" srcId="{C624C55D-9839-493E-AF2F-529CD61921D2}" destId="{802EAE57-A190-4FED-9859-755E0E51A9A8}" srcOrd="2" destOrd="0" parTransId="{F14B1F15-D198-43B1-A9FB-F416CFC9F3B9}" sibTransId="{8E457350-9671-4746-8FC1-8D1E6B4F377B}"/>
    <dgm:cxn modelId="{4B7E2F61-ABB2-4923-A992-C6FD2A499A2A}" srcId="{C624C55D-9839-493E-AF2F-529CD61921D2}" destId="{E2447001-E3FF-40D9-8F44-31462C8BBD3A}" srcOrd="0" destOrd="0" parTransId="{BCB7D5B1-1B6E-4656-85B7-E248BC7288F9}" sibTransId="{AECA655E-9AC0-4BAC-8480-BB1F56612F8A}"/>
    <dgm:cxn modelId="{30944082-32A9-4F4F-8E9B-BB4B85175824}" type="presOf" srcId="{C624C55D-9839-493E-AF2F-529CD61921D2}" destId="{01506BE3-AB71-4198-BAE2-2B4CE3383EBD}" srcOrd="0" destOrd="0" presId="urn:microsoft.com/office/officeart/2008/layout/PictureStrips"/>
    <dgm:cxn modelId="{70DE41DE-F92D-4CF7-BB61-331B419D7DC5}" type="presOf" srcId="{802EAE57-A190-4FED-9859-755E0E51A9A8}" destId="{E2656289-A248-41A5-83DA-CD3E56AB0011}" srcOrd="0" destOrd="0" presId="urn:microsoft.com/office/officeart/2008/layout/PictureStrips"/>
    <dgm:cxn modelId="{D1BE4DDC-D339-4435-8FEE-D5ADB0587AFD}" type="presParOf" srcId="{01506BE3-AB71-4198-BAE2-2B4CE3383EBD}" destId="{0B275410-A262-4C3E-9674-6D3A13B145FB}" srcOrd="0" destOrd="0" presId="urn:microsoft.com/office/officeart/2008/layout/PictureStrips"/>
    <dgm:cxn modelId="{8E061F2F-18A0-40A8-B3DF-9A97D54F8A6A}" type="presParOf" srcId="{0B275410-A262-4C3E-9674-6D3A13B145FB}" destId="{A317DA5C-37A2-4DF7-BAFA-DC9E8962FDEC}" srcOrd="0" destOrd="0" presId="urn:microsoft.com/office/officeart/2008/layout/PictureStrips"/>
    <dgm:cxn modelId="{1D9DF1C7-DC1C-44B2-B067-A4978595E628}" type="presParOf" srcId="{0B275410-A262-4C3E-9674-6D3A13B145FB}" destId="{72CDF2F8-D51C-47F9-9B2E-614A9124336C}" srcOrd="1" destOrd="0" presId="urn:microsoft.com/office/officeart/2008/layout/PictureStrips"/>
    <dgm:cxn modelId="{74023775-5DF8-46BB-9833-1DE4E1C14084}" type="presParOf" srcId="{01506BE3-AB71-4198-BAE2-2B4CE3383EBD}" destId="{669D1959-1872-4E4F-845B-8506FD910DBC}" srcOrd="1" destOrd="0" presId="urn:microsoft.com/office/officeart/2008/layout/PictureStrips"/>
    <dgm:cxn modelId="{D898404C-AD78-44B4-BBB8-DA38B3535F8E}" type="presParOf" srcId="{01506BE3-AB71-4198-BAE2-2B4CE3383EBD}" destId="{0EB1950C-72AD-425C-94EA-D8EE9B827C3E}" srcOrd="2" destOrd="0" presId="urn:microsoft.com/office/officeart/2008/layout/PictureStrips"/>
    <dgm:cxn modelId="{BA24C30D-7BAC-45DE-AC74-8BE63ADBBE49}" type="presParOf" srcId="{0EB1950C-72AD-425C-94EA-D8EE9B827C3E}" destId="{341C396F-5C2C-4EBA-9EA3-31B69FD51226}" srcOrd="0" destOrd="0" presId="urn:microsoft.com/office/officeart/2008/layout/PictureStrips"/>
    <dgm:cxn modelId="{196B82E3-F742-4343-916F-58B5EE40CBEF}" type="presParOf" srcId="{0EB1950C-72AD-425C-94EA-D8EE9B827C3E}" destId="{4A44887D-58F0-4111-8BD3-8F4FB9A8D5BF}" srcOrd="1" destOrd="0" presId="urn:microsoft.com/office/officeart/2008/layout/PictureStrips"/>
    <dgm:cxn modelId="{E7245490-550E-445A-A408-3A9E2F92470D}" type="presParOf" srcId="{01506BE3-AB71-4198-BAE2-2B4CE3383EBD}" destId="{5C1115B3-CADB-4E04-A9B9-4D7BEF5E19CF}" srcOrd="3" destOrd="0" presId="urn:microsoft.com/office/officeart/2008/layout/PictureStrips"/>
    <dgm:cxn modelId="{27649A42-B70D-4DF1-BAB9-E74A6F8783D5}" type="presParOf" srcId="{01506BE3-AB71-4198-BAE2-2B4CE3383EBD}" destId="{7C9623EE-FAB4-4B81-B60E-9457FDEDBBB9}" srcOrd="4" destOrd="0" presId="urn:microsoft.com/office/officeart/2008/layout/PictureStrips"/>
    <dgm:cxn modelId="{E33167F9-83E8-4DE9-A1BB-2AADC06BE274}" type="presParOf" srcId="{7C9623EE-FAB4-4B81-B60E-9457FDEDBBB9}" destId="{E2656289-A248-41A5-83DA-CD3E56AB0011}" srcOrd="0" destOrd="0" presId="urn:microsoft.com/office/officeart/2008/layout/PictureStrips"/>
    <dgm:cxn modelId="{679C0135-BD70-4D1A-BC3E-48B9E6A98911}" type="presParOf" srcId="{7C9623EE-FAB4-4B81-B60E-9457FDEDBBB9}" destId="{B6B2139A-81B8-420E-B6CA-06C7B6A2E8D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83D24CF-CBFE-41EA-9CBA-738B3D3F7BF4}" type="doc">
      <dgm:prSet loTypeId="urn:microsoft.com/office/officeart/2005/8/layout/vList6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F87437-CEC1-481A-9ECD-CAB1D0003356}">
      <dgm:prSet phldrT="[Текст]" custT="1"/>
      <dgm:spPr/>
      <dgm:t>
        <a:bodyPr/>
        <a:lstStyle/>
        <a:p>
          <a:r>
            <a:rPr lang="ru-RU" sz="2400" b="1" dirty="0" smtClean="0"/>
            <a:t>Описание игрушки </a:t>
          </a:r>
          <a:endParaRPr lang="ru-RU" sz="2400" b="1" dirty="0"/>
        </a:p>
      </dgm:t>
    </dgm:pt>
    <dgm:pt modelId="{11545D30-B678-4E03-814E-4DD19D6A1B0D}" type="parTrans" cxnId="{8DAFEBAB-8270-4C6E-8190-0E48FC1BC2B3}">
      <dgm:prSet/>
      <dgm:spPr/>
      <dgm:t>
        <a:bodyPr/>
        <a:lstStyle/>
        <a:p>
          <a:endParaRPr lang="ru-RU"/>
        </a:p>
      </dgm:t>
    </dgm:pt>
    <dgm:pt modelId="{4D0652D9-CB2F-46C7-8AB5-DF77C44651F7}" type="sibTrans" cxnId="{8DAFEBAB-8270-4C6E-8190-0E48FC1BC2B3}">
      <dgm:prSet/>
      <dgm:spPr/>
      <dgm:t>
        <a:bodyPr/>
        <a:lstStyle/>
        <a:p>
          <a:endParaRPr lang="ru-RU"/>
        </a:p>
      </dgm:t>
    </dgm:pt>
    <dgm:pt modelId="{48E362CA-F63F-4630-B4B6-0C936D6B0FF2}">
      <dgm:prSet phldrT="[Текст]"/>
      <dgm:spPr/>
      <dgm:t>
        <a:bodyPr/>
        <a:lstStyle/>
        <a:p>
          <a:r>
            <a:rPr lang="ru-RU" i="1" dirty="0" smtClean="0">
              <a:solidFill>
                <a:schemeClr val="tx2">
                  <a:lumMod val="75000"/>
                </a:schemeClr>
              </a:solidFill>
            </a:rPr>
            <a:t>«Магазин игрушек» (посуды, одежды), «Чудесный мешочек», «Кто это?», «Почтальон принес посылку»</a:t>
          </a:r>
          <a:r>
            <a:rPr lang="ru-RU" i="1" dirty="0" smtClean="0"/>
            <a:t> </a:t>
          </a:r>
          <a:endParaRPr lang="ru-RU" i="1" dirty="0"/>
        </a:p>
      </dgm:t>
    </dgm:pt>
    <dgm:pt modelId="{A185DB92-4395-4D42-B1E3-E80E9B8A1C98}" type="parTrans" cxnId="{BB24F35B-F39A-44A7-A1EA-E1A30B0B3BB2}">
      <dgm:prSet/>
      <dgm:spPr/>
      <dgm:t>
        <a:bodyPr/>
        <a:lstStyle/>
        <a:p>
          <a:endParaRPr lang="ru-RU"/>
        </a:p>
      </dgm:t>
    </dgm:pt>
    <dgm:pt modelId="{FDA3BE7A-9F7E-4DBF-A8C3-0DF2B79BC0EA}" type="sibTrans" cxnId="{BB24F35B-F39A-44A7-A1EA-E1A30B0B3BB2}">
      <dgm:prSet/>
      <dgm:spPr/>
      <dgm:t>
        <a:bodyPr/>
        <a:lstStyle/>
        <a:p>
          <a:endParaRPr lang="ru-RU"/>
        </a:p>
      </dgm:t>
    </dgm:pt>
    <dgm:pt modelId="{65EB8673-8CBB-4B0A-B4A4-D87588C68B09}">
      <dgm:prSet phldrT="[Текст]"/>
      <dgm:spPr/>
      <dgm:t>
        <a:bodyPr/>
        <a:lstStyle/>
        <a:p>
          <a:r>
            <a:rPr lang="ru-RU" b="0" i="1" dirty="0" smtClean="0">
              <a:solidFill>
                <a:srgbClr val="002060"/>
              </a:solidFill>
            </a:rPr>
            <a:t>отгадывание и составление загадок</a:t>
          </a:r>
          <a:endParaRPr lang="ru-RU" b="0" i="1" dirty="0">
            <a:solidFill>
              <a:srgbClr val="002060"/>
            </a:solidFill>
          </a:endParaRPr>
        </a:p>
      </dgm:t>
    </dgm:pt>
    <dgm:pt modelId="{88C8C216-2C6B-40FF-95BB-4B3020745D14}" type="parTrans" cxnId="{4668A788-EB9E-4250-AF93-2C7CB1327349}">
      <dgm:prSet/>
      <dgm:spPr/>
      <dgm:t>
        <a:bodyPr/>
        <a:lstStyle/>
        <a:p>
          <a:endParaRPr lang="ru-RU"/>
        </a:p>
      </dgm:t>
    </dgm:pt>
    <dgm:pt modelId="{7CD99405-DF65-450D-931E-03F2795AA446}" type="sibTrans" cxnId="{4668A788-EB9E-4250-AF93-2C7CB1327349}">
      <dgm:prSet/>
      <dgm:spPr/>
      <dgm:t>
        <a:bodyPr/>
        <a:lstStyle/>
        <a:p>
          <a:endParaRPr lang="ru-RU"/>
        </a:p>
      </dgm:t>
    </dgm:pt>
    <dgm:pt modelId="{4392F9B2-4759-458C-B357-AE5CDD244C40}">
      <dgm:prSet phldrT="[Текст]" custT="1"/>
      <dgm:spPr/>
      <dgm:t>
        <a:bodyPr/>
        <a:lstStyle/>
        <a:p>
          <a:r>
            <a:rPr lang="ru-RU" sz="2000" b="1" dirty="0" smtClean="0"/>
            <a:t>Сюжетные рассказы (повествования)</a:t>
          </a:r>
          <a:endParaRPr lang="ru-RU" sz="2000" b="1" dirty="0"/>
        </a:p>
      </dgm:t>
    </dgm:pt>
    <dgm:pt modelId="{C0458A8C-6B01-4F75-928C-661E9A3F4CBE}" type="parTrans" cxnId="{A6742E1D-42F6-47FF-AD47-47B3E150AA05}">
      <dgm:prSet/>
      <dgm:spPr/>
      <dgm:t>
        <a:bodyPr/>
        <a:lstStyle/>
        <a:p>
          <a:endParaRPr lang="ru-RU"/>
        </a:p>
      </dgm:t>
    </dgm:pt>
    <dgm:pt modelId="{34736402-3668-48D3-B2BD-9691B9E76D1B}" type="sibTrans" cxnId="{A6742E1D-42F6-47FF-AD47-47B3E150AA05}">
      <dgm:prSet/>
      <dgm:spPr/>
      <dgm:t>
        <a:bodyPr/>
        <a:lstStyle/>
        <a:p>
          <a:endParaRPr lang="ru-RU"/>
        </a:p>
      </dgm:t>
    </dgm:pt>
    <dgm:pt modelId="{10C4F8A3-DA64-42A9-8D1C-CE6DAE26CAF0}">
      <dgm:prSet phldrT="[Текст]"/>
      <dgm:spPr/>
      <dgm:t>
        <a:bodyPr/>
        <a:lstStyle/>
        <a:p>
          <a:pPr>
            <a:lnSpc>
              <a:spcPct val="150000"/>
            </a:lnSpc>
          </a:pPr>
          <a:r>
            <a:rPr lang="ru-RU" b="0" i="1" dirty="0" smtClean="0">
              <a:solidFill>
                <a:schemeClr val="accent1">
                  <a:lumMod val="50000"/>
                </a:schemeClr>
              </a:solidFill>
            </a:rPr>
            <a:t>рассказ по набору игрушек </a:t>
          </a:r>
          <a:endParaRPr lang="ru-RU" b="0" i="1" dirty="0">
            <a:solidFill>
              <a:schemeClr val="accent1">
                <a:lumMod val="50000"/>
              </a:schemeClr>
            </a:solidFill>
          </a:endParaRPr>
        </a:p>
      </dgm:t>
    </dgm:pt>
    <dgm:pt modelId="{A6DE9BE1-03C3-4B63-9ABB-5AD16C048F93}" type="parTrans" cxnId="{74C6E848-F898-4466-A511-BB5AFAF721B0}">
      <dgm:prSet/>
      <dgm:spPr/>
      <dgm:t>
        <a:bodyPr/>
        <a:lstStyle/>
        <a:p>
          <a:endParaRPr lang="ru-RU"/>
        </a:p>
      </dgm:t>
    </dgm:pt>
    <dgm:pt modelId="{387B525D-35E6-4A9B-9D3B-E567D6079970}" type="sibTrans" cxnId="{74C6E848-F898-4466-A511-BB5AFAF721B0}">
      <dgm:prSet/>
      <dgm:spPr/>
      <dgm:t>
        <a:bodyPr/>
        <a:lstStyle/>
        <a:p>
          <a:endParaRPr lang="ru-RU"/>
        </a:p>
      </dgm:t>
    </dgm:pt>
    <dgm:pt modelId="{80702F6D-31C7-4BD4-8198-15D130287314}">
      <dgm:prSet phldrT="[Текст]"/>
      <dgm:spPr/>
      <dgm:t>
        <a:bodyPr/>
        <a:lstStyle/>
        <a:p>
          <a:pPr>
            <a:lnSpc>
              <a:spcPct val="150000"/>
            </a:lnSpc>
          </a:pPr>
          <a:r>
            <a:rPr lang="ru-RU" b="0" i="1" dirty="0" smtClean="0">
              <a:solidFill>
                <a:srgbClr val="002060"/>
              </a:solidFill>
            </a:rPr>
            <a:t>рассказ по отдельной игрушке </a:t>
          </a:r>
          <a:endParaRPr lang="ru-RU" b="0" i="1" dirty="0">
            <a:solidFill>
              <a:srgbClr val="002060"/>
            </a:solidFill>
          </a:endParaRPr>
        </a:p>
      </dgm:t>
    </dgm:pt>
    <dgm:pt modelId="{AE2222F1-40C4-4C84-A92E-AF4AD8EC06FC}" type="parTrans" cxnId="{A3E5423B-0F50-48B6-9C94-179A6777B4E1}">
      <dgm:prSet/>
      <dgm:spPr/>
      <dgm:t>
        <a:bodyPr/>
        <a:lstStyle/>
        <a:p>
          <a:endParaRPr lang="ru-RU"/>
        </a:p>
      </dgm:t>
    </dgm:pt>
    <dgm:pt modelId="{F5EC0388-8A4E-499A-B580-CF7B8F0FE2EA}" type="sibTrans" cxnId="{A3E5423B-0F50-48B6-9C94-179A6777B4E1}">
      <dgm:prSet/>
      <dgm:spPr/>
      <dgm:t>
        <a:bodyPr/>
        <a:lstStyle/>
        <a:p>
          <a:endParaRPr lang="ru-RU"/>
        </a:p>
      </dgm:t>
    </dgm:pt>
    <dgm:pt modelId="{BB2DC8B7-ED4C-40AB-8F8F-7DE6AE28798F}" type="pres">
      <dgm:prSet presAssocID="{F83D24CF-CBFE-41EA-9CBA-738B3D3F7BF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CBE55C-7E44-4C10-9EC8-29E43665DCDF}" type="pres">
      <dgm:prSet presAssocID="{F4F87437-CEC1-481A-9ECD-CAB1D0003356}" presName="linNode" presStyleCnt="0"/>
      <dgm:spPr/>
    </dgm:pt>
    <dgm:pt modelId="{95C44610-A81E-4B68-A7EC-E1934EF0113B}" type="pres">
      <dgm:prSet presAssocID="{F4F87437-CEC1-481A-9ECD-CAB1D0003356}" presName="parentShp" presStyleLbl="node1" presStyleIdx="0" presStyleCnt="2" custScaleX="83375" custScaleY="60004" custLinFactNeighborX="-8329" custLinFactNeighborY="-2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A4857-46B3-4CA2-BDD7-B7175567DB7B}" type="pres">
      <dgm:prSet presAssocID="{F4F87437-CEC1-481A-9ECD-CAB1D0003356}" presName="childShp" presStyleLbl="bgAccFollowNode1" presStyleIdx="0" presStyleCnt="2" custScaleX="111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4C1B3-67BC-4884-98B8-CB11C046E06A}" type="pres">
      <dgm:prSet presAssocID="{4D0652D9-CB2F-46C7-8AB5-DF77C44651F7}" presName="spacing" presStyleCnt="0"/>
      <dgm:spPr/>
    </dgm:pt>
    <dgm:pt modelId="{3D200F32-0FB5-4C10-9102-F8B74DE97564}" type="pres">
      <dgm:prSet presAssocID="{4392F9B2-4759-458C-B357-AE5CDD244C40}" presName="linNode" presStyleCnt="0"/>
      <dgm:spPr/>
    </dgm:pt>
    <dgm:pt modelId="{4A03A936-341B-44EC-B960-E1F2C6108F6A}" type="pres">
      <dgm:prSet presAssocID="{4392F9B2-4759-458C-B357-AE5CDD244C40}" presName="parentShp" presStyleLbl="node1" presStyleIdx="1" presStyleCnt="2" custScaleX="88350" custScaleY="55005" custLinFactNeighborX="-553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AF4AF-B94C-4E98-BCA2-FB049EF809C4}" type="pres">
      <dgm:prSet presAssocID="{4392F9B2-4759-458C-B357-AE5CDD244C40}" presName="childShp" presStyleLbl="bgAccFollowNode1" presStyleIdx="1" presStyleCnt="2" custScaleX="111104" custScaleY="100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8A788-EB9E-4250-AF93-2C7CB1327349}" srcId="{F4F87437-CEC1-481A-9ECD-CAB1D0003356}" destId="{65EB8673-8CBB-4B0A-B4A4-D87588C68B09}" srcOrd="1" destOrd="0" parTransId="{88C8C216-2C6B-40FF-95BB-4B3020745D14}" sibTransId="{7CD99405-DF65-450D-931E-03F2795AA446}"/>
    <dgm:cxn modelId="{384D66D9-DD29-4922-9DBF-F4591C4F6B32}" type="presOf" srcId="{4392F9B2-4759-458C-B357-AE5CDD244C40}" destId="{4A03A936-341B-44EC-B960-E1F2C6108F6A}" srcOrd="0" destOrd="0" presId="urn:microsoft.com/office/officeart/2005/8/layout/vList6"/>
    <dgm:cxn modelId="{8DAFEBAB-8270-4C6E-8190-0E48FC1BC2B3}" srcId="{F83D24CF-CBFE-41EA-9CBA-738B3D3F7BF4}" destId="{F4F87437-CEC1-481A-9ECD-CAB1D0003356}" srcOrd="0" destOrd="0" parTransId="{11545D30-B678-4E03-814E-4DD19D6A1B0D}" sibTransId="{4D0652D9-CB2F-46C7-8AB5-DF77C44651F7}"/>
    <dgm:cxn modelId="{F7235477-7E8F-4733-A549-85023838FDA9}" type="presOf" srcId="{10C4F8A3-DA64-42A9-8D1C-CE6DAE26CAF0}" destId="{ADAAF4AF-B94C-4E98-BCA2-FB049EF809C4}" srcOrd="0" destOrd="0" presId="urn:microsoft.com/office/officeart/2005/8/layout/vList6"/>
    <dgm:cxn modelId="{7AD0E201-05F2-46DD-9E48-0F112BB9C3EF}" type="presOf" srcId="{65EB8673-8CBB-4B0A-B4A4-D87588C68B09}" destId="{CC2A4857-46B3-4CA2-BDD7-B7175567DB7B}" srcOrd="0" destOrd="1" presId="urn:microsoft.com/office/officeart/2005/8/layout/vList6"/>
    <dgm:cxn modelId="{ADD17BC9-B5E7-4932-A3D3-036554017EE4}" type="presOf" srcId="{F4F87437-CEC1-481A-9ECD-CAB1D0003356}" destId="{95C44610-A81E-4B68-A7EC-E1934EF0113B}" srcOrd="0" destOrd="0" presId="urn:microsoft.com/office/officeart/2005/8/layout/vList6"/>
    <dgm:cxn modelId="{A3E5423B-0F50-48B6-9C94-179A6777B4E1}" srcId="{4392F9B2-4759-458C-B357-AE5CDD244C40}" destId="{80702F6D-31C7-4BD4-8198-15D130287314}" srcOrd="1" destOrd="0" parTransId="{AE2222F1-40C4-4C84-A92E-AF4AD8EC06FC}" sibTransId="{F5EC0388-8A4E-499A-B580-CF7B8F0FE2EA}"/>
    <dgm:cxn modelId="{A3400F90-9DD0-4B21-A98A-85669A54FB09}" type="presOf" srcId="{80702F6D-31C7-4BD4-8198-15D130287314}" destId="{ADAAF4AF-B94C-4E98-BCA2-FB049EF809C4}" srcOrd="0" destOrd="1" presId="urn:microsoft.com/office/officeart/2005/8/layout/vList6"/>
    <dgm:cxn modelId="{BB24F35B-F39A-44A7-A1EA-E1A30B0B3BB2}" srcId="{F4F87437-CEC1-481A-9ECD-CAB1D0003356}" destId="{48E362CA-F63F-4630-B4B6-0C936D6B0FF2}" srcOrd="0" destOrd="0" parTransId="{A185DB92-4395-4D42-B1E3-E80E9B8A1C98}" sibTransId="{FDA3BE7A-9F7E-4DBF-A8C3-0DF2B79BC0EA}"/>
    <dgm:cxn modelId="{A6742E1D-42F6-47FF-AD47-47B3E150AA05}" srcId="{F83D24CF-CBFE-41EA-9CBA-738B3D3F7BF4}" destId="{4392F9B2-4759-458C-B357-AE5CDD244C40}" srcOrd="1" destOrd="0" parTransId="{C0458A8C-6B01-4F75-928C-661E9A3F4CBE}" sibTransId="{34736402-3668-48D3-B2BD-9691B9E76D1B}"/>
    <dgm:cxn modelId="{C7EBFABA-B9C0-4B77-84B1-3D9E5309F385}" type="presOf" srcId="{F83D24CF-CBFE-41EA-9CBA-738B3D3F7BF4}" destId="{BB2DC8B7-ED4C-40AB-8F8F-7DE6AE28798F}" srcOrd="0" destOrd="0" presId="urn:microsoft.com/office/officeart/2005/8/layout/vList6"/>
    <dgm:cxn modelId="{0D9B13C2-AB18-4A0C-9F47-B884243B626B}" type="presOf" srcId="{48E362CA-F63F-4630-B4B6-0C936D6B0FF2}" destId="{CC2A4857-46B3-4CA2-BDD7-B7175567DB7B}" srcOrd="0" destOrd="0" presId="urn:microsoft.com/office/officeart/2005/8/layout/vList6"/>
    <dgm:cxn modelId="{74C6E848-F898-4466-A511-BB5AFAF721B0}" srcId="{4392F9B2-4759-458C-B357-AE5CDD244C40}" destId="{10C4F8A3-DA64-42A9-8D1C-CE6DAE26CAF0}" srcOrd="0" destOrd="0" parTransId="{A6DE9BE1-03C3-4B63-9ABB-5AD16C048F93}" sibTransId="{387B525D-35E6-4A9B-9D3B-E567D6079970}"/>
    <dgm:cxn modelId="{A5E7D91F-2193-4B3C-97E1-4DA8425A1633}" type="presParOf" srcId="{BB2DC8B7-ED4C-40AB-8F8F-7DE6AE28798F}" destId="{18CBE55C-7E44-4C10-9EC8-29E43665DCDF}" srcOrd="0" destOrd="0" presId="urn:microsoft.com/office/officeart/2005/8/layout/vList6"/>
    <dgm:cxn modelId="{550D16C4-84A9-4FF2-BD44-B779416D3C19}" type="presParOf" srcId="{18CBE55C-7E44-4C10-9EC8-29E43665DCDF}" destId="{95C44610-A81E-4B68-A7EC-E1934EF0113B}" srcOrd="0" destOrd="0" presId="urn:microsoft.com/office/officeart/2005/8/layout/vList6"/>
    <dgm:cxn modelId="{6507C753-8FCA-4549-8FC0-87A2756DEAB0}" type="presParOf" srcId="{18CBE55C-7E44-4C10-9EC8-29E43665DCDF}" destId="{CC2A4857-46B3-4CA2-BDD7-B7175567DB7B}" srcOrd="1" destOrd="0" presId="urn:microsoft.com/office/officeart/2005/8/layout/vList6"/>
    <dgm:cxn modelId="{BD726BF1-C81C-44F7-8421-6FC35FFF3EE1}" type="presParOf" srcId="{BB2DC8B7-ED4C-40AB-8F8F-7DE6AE28798F}" destId="{3444C1B3-67BC-4884-98B8-CB11C046E06A}" srcOrd="1" destOrd="0" presId="urn:microsoft.com/office/officeart/2005/8/layout/vList6"/>
    <dgm:cxn modelId="{B30D6C15-8CA0-4616-988B-DFEA74B1EE73}" type="presParOf" srcId="{BB2DC8B7-ED4C-40AB-8F8F-7DE6AE28798F}" destId="{3D200F32-0FB5-4C10-9102-F8B74DE97564}" srcOrd="2" destOrd="0" presId="urn:microsoft.com/office/officeart/2005/8/layout/vList6"/>
    <dgm:cxn modelId="{70DFAE80-E6D8-44B1-B058-96457FA15AEB}" type="presParOf" srcId="{3D200F32-0FB5-4C10-9102-F8B74DE97564}" destId="{4A03A936-341B-44EC-B960-E1F2C6108F6A}" srcOrd="0" destOrd="0" presId="urn:microsoft.com/office/officeart/2005/8/layout/vList6"/>
    <dgm:cxn modelId="{8B32A961-32F0-4FD7-B337-58F101781E82}" type="presParOf" srcId="{3D200F32-0FB5-4C10-9102-F8B74DE97564}" destId="{ADAAF4AF-B94C-4E98-BCA2-FB049EF809C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AF63CF1-1815-41EE-A8E4-830819D4B61D}" type="doc">
      <dgm:prSet loTypeId="urn:microsoft.com/office/officeart/2008/layout/RadialCluster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2ED08BF-D4AA-47EE-8004-67888499741C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Дидактические картины </a:t>
          </a:r>
          <a:endParaRPr lang="ru-RU" b="1" dirty="0">
            <a:solidFill>
              <a:srgbClr val="002060"/>
            </a:solidFill>
          </a:endParaRPr>
        </a:p>
      </dgm:t>
    </dgm:pt>
    <dgm:pt modelId="{FBC0546E-CFCF-496A-B6FD-0A4E0354AEF8}" type="parTrans" cxnId="{03C5D5C1-8827-4EC4-A944-01A17E6C03CB}">
      <dgm:prSet/>
      <dgm:spPr/>
      <dgm:t>
        <a:bodyPr/>
        <a:lstStyle/>
        <a:p>
          <a:endParaRPr lang="ru-RU"/>
        </a:p>
      </dgm:t>
    </dgm:pt>
    <dgm:pt modelId="{D8A9C73E-8893-46AF-B1DD-DAA8777FBFC5}" type="sibTrans" cxnId="{03C5D5C1-8827-4EC4-A944-01A17E6C03CB}">
      <dgm:prSet/>
      <dgm:spPr/>
      <dgm:t>
        <a:bodyPr/>
        <a:lstStyle/>
        <a:p>
          <a:endParaRPr lang="ru-RU"/>
        </a:p>
      </dgm:t>
    </dgm:pt>
    <dgm:pt modelId="{A907C973-30D1-45BF-B6B9-7806C778AA2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Предметные картины</a:t>
          </a:r>
          <a:r>
            <a:rPr lang="ru-RU" dirty="0" smtClean="0"/>
            <a:t> </a:t>
          </a:r>
          <a:endParaRPr lang="ru-RU" dirty="0"/>
        </a:p>
      </dgm:t>
    </dgm:pt>
    <dgm:pt modelId="{2194291F-805F-4957-A4FE-124D1B2CDDDC}" type="parTrans" cxnId="{F51000DD-CCAF-457C-B125-F3BDDB2E3654}">
      <dgm:prSet/>
      <dgm:spPr/>
      <dgm:t>
        <a:bodyPr/>
        <a:lstStyle/>
        <a:p>
          <a:endParaRPr lang="ru-RU"/>
        </a:p>
      </dgm:t>
    </dgm:pt>
    <dgm:pt modelId="{58BE7049-095D-4650-B95F-7FE9C272B299}" type="sibTrans" cxnId="{F51000DD-CCAF-457C-B125-F3BDDB2E3654}">
      <dgm:prSet/>
      <dgm:spPr/>
      <dgm:t>
        <a:bodyPr/>
        <a:lstStyle/>
        <a:p>
          <a:endParaRPr lang="ru-RU"/>
        </a:p>
      </dgm:t>
    </dgm:pt>
    <dgm:pt modelId="{7F009838-131F-4665-9249-D76CFBBF3CE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Сюжетные картины</a:t>
          </a:r>
          <a:endParaRPr lang="ru-RU" dirty="0">
            <a:solidFill>
              <a:srgbClr val="002060"/>
            </a:solidFill>
          </a:endParaRPr>
        </a:p>
      </dgm:t>
    </dgm:pt>
    <dgm:pt modelId="{7AFFD3A5-9B9C-409B-97E8-DA0CC400DD8D}" type="parTrans" cxnId="{B89BA485-B1A6-41B8-AD0B-4921A9429AAF}">
      <dgm:prSet/>
      <dgm:spPr/>
      <dgm:t>
        <a:bodyPr/>
        <a:lstStyle/>
        <a:p>
          <a:endParaRPr lang="ru-RU"/>
        </a:p>
      </dgm:t>
    </dgm:pt>
    <dgm:pt modelId="{0C5A1FC1-7748-4DD5-8078-903D46AEB71F}" type="sibTrans" cxnId="{B89BA485-B1A6-41B8-AD0B-4921A9429AAF}">
      <dgm:prSet/>
      <dgm:spPr/>
      <dgm:t>
        <a:bodyPr/>
        <a:lstStyle/>
        <a:p>
          <a:endParaRPr lang="ru-RU"/>
        </a:p>
      </dgm:t>
    </dgm:pt>
    <dgm:pt modelId="{1F2832A5-C1CB-4A12-91CE-F5CB0537ED0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Серия или набор картин</a:t>
          </a:r>
          <a:endParaRPr lang="ru-RU" dirty="0">
            <a:solidFill>
              <a:srgbClr val="002060"/>
            </a:solidFill>
          </a:endParaRPr>
        </a:p>
      </dgm:t>
    </dgm:pt>
    <dgm:pt modelId="{D5FA278F-F64F-4436-A33A-F8D0D861FEFA}" type="parTrans" cxnId="{68A18EB8-DC59-4E93-A800-9D3E8B005335}">
      <dgm:prSet/>
      <dgm:spPr/>
      <dgm:t>
        <a:bodyPr/>
        <a:lstStyle/>
        <a:p>
          <a:endParaRPr lang="ru-RU"/>
        </a:p>
      </dgm:t>
    </dgm:pt>
    <dgm:pt modelId="{105EB88A-3C20-4414-B992-E80E299A5145}" type="sibTrans" cxnId="{68A18EB8-DC59-4E93-A800-9D3E8B005335}">
      <dgm:prSet/>
      <dgm:spPr/>
      <dgm:t>
        <a:bodyPr/>
        <a:lstStyle/>
        <a:p>
          <a:endParaRPr lang="ru-RU"/>
        </a:p>
      </dgm:t>
    </dgm:pt>
    <dgm:pt modelId="{B1D8A36D-7D85-4D8E-8DEF-E84D57BF017C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Репродукции картин мастеров искусства</a:t>
          </a:r>
          <a:endParaRPr lang="ru-RU" dirty="0">
            <a:solidFill>
              <a:srgbClr val="002060"/>
            </a:solidFill>
          </a:endParaRPr>
        </a:p>
      </dgm:t>
    </dgm:pt>
    <dgm:pt modelId="{2CDE6EAC-CA31-4D92-B4E3-A1561D47227A}" type="parTrans" cxnId="{8CDDB516-248A-44F4-9D49-5A62ED11F846}">
      <dgm:prSet/>
      <dgm:spPr/>
      <dgm:t>
        <a:bodyPr/>
        <a:lstStyle/>
        <a:p>
          <a:endParaRPr lang="ru-RU"/>
        </a:p>
      </dgm:t>
    </dgm:pt>
    <dgm:pt modelId="{6088D331-B40B-440F-B93A-B011FFFF4828}" type="sibTrans" cxnId="{8CDDB516-248A-44F4-9D49-5A62ED11F846}">
      <dgm:prSet/>
      <dgm:spPr/>
      <dgm:t>
        <a:bodyPr/>
        <a:lstStyle/>
        <a:p>
          <a:endParaRPr lang="ru-RU"/>
        </a:p>
      </dgm:t>
    </dgm:pt>
    <dgm:pt modelId="{53343E79-FEF9-421E-A42F-214568F06D7F}" type="pres">
      <dgm:prSet presAssocID="{AAF63CF1-1815-41EE-A8E4-830819D4B61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B5C5924-D6D6-4A53-8D48-6B43B9E97EC1}" type="pres">
      <dgm:prSet presAssocID="{C2ED08BF-D4AA-47EE-8004-67888499741C}" presName="singleCycle" presStyleCnt="0"/>
      <dgm:spPr/>
    </dgm:pt>
    <dgm:pt modelId="{16721007-F6D7-43C4-99C4-B55A9AE5D5C5}" type="pres">
      <dgm:prSet presAssocID="{C2ED08BF-D4AA-47EE-8004-67888499741C}" presName="singleCenter" presStyleLbl="node1" presStyleIdx="0" presStyleCnt="5" custScaleX="129634" custScaleY="7739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F9F4058-84DF-413F-BB6E-ECFADE6E0621}" type="pres">
      <dgm:prSet presAssocID="{2194291F-805F-4957-A4FE-124D1B2CDDDC}" presName="Name56" presStyleLbl="parChTrans1D2" presStyleIdx="0" presStyleCnt="4"/>
      <dgm:spPr/>
      <dgm:t>
        <a:bodyPr/>
        <a:lstStyle/>
        <a:p>
          <a:endParaRPr lang="ru-RU"/>
        </a:p>
      </dgm:t>
    </dgm:pt>
    <dgm:pt modelId="{12C98A49-F193-4E9F-A559-7D9277AACCBF}" type="pres">
      <dgm:prSet presAssocID="{A907C973-30D1-45BF-B6B9-7806C778AA29}" presName="text0" presStyleLbl="node1" presStyleIdx="1" presStyleCnt="5" custScaleX="214043" custScaleY="88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89518-2190-486D-AF62-FA3AD517910B}" type="pres">
      <dgm:prSet presAssocID="{7AFFD3A5-9B9C-409B-97E8-DA0CC400DD8D}" presName="Name56" presStyleLbl="parChTrans1D2" presStyleIdx="1" presStyleCnt="4"/>
      <dgm:spPr/>
      <dgm:t>
        <a:bodyPr/>
        <a:lstStyle/>
        <a:p>
          <a:endParaRPr lang="ru-RU"/>
        </a:p>
      </dgm:t>
    </dgm:pt>
    <dgm:pt modelId="{0C88C37F-E257-4B29-A7AE-1C51899C5B38}" type="pres">
      <dgm:prSet presAssocID="{7F009838-131F-4665-9249-D76CFBBF3CE6}" presName="text0" presStyleLbl="node1" presStyleIdx="2" presStyleCnt="5" custScaleX="210440" custScaleY="87459" custRadScaleRad="134218" custRadScaleInc="-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70A8E-8810-40F6-B5DB-134BC82A96C0}" type="pres">
      <dgm:prSet presAssocID="{D5FA278F-F64F-4436-A33A-F8D0D861FEFA}" presName="Name56" presStyleLbl="parChTrans1D2" presStyleIdx="2" presStyleCnt="4"/>
      <dgm:spPr/>
      <dgm:t>
        <a:bodyPr/>
        <a:lstStyle/>
        <a:p>
          <a:endParaRPr lang="ru-RU"/>
        </a:p>
      </dgm:t>
    </dgm:pt>
    <dgm:pt modelId="{5C17BD90-DBF9-452C-865C-C1E4E76CE558}" type="pres">
      <dgm:prSet presAssocID="{1F2832A5-C1CB-4A12-91CE-F5CB0537ED06}" presName="text0" presStyleLbl="node1" presStyleIdx="3" presStyleCnt="5" custScaleX="209609" custScaleY="105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D5A3D-F4B1-4D24-8DF8-56D49302FFE3}" type="pres">
      <dgm:prSet presAssocID="{2CDE6EAC-CA31-4D92-B4E3-A1561D47227A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57185F1-EBEF-407A-A5D3-C231E35D38FA}" type="pres">
      <dgm:prSet presAssocID="{B1D8A36D-7D85-4D8E-8DEF-E84D57BF017C}" presName="text0" presStyleLbl="node1" presStyleIdx="4" presStyleCnt="5" custScaleX="219708" custScaleY="87459" custRadScaleRad="146756" custRadScaleInc="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368DBA-B709-4D69-9DA0-DF63A3BB8D11}" type="presOf" srcId="{2CDE6EAC-CA31-4D92-B4E3-A1561D47227A}" destId="{F4CD5A3D-F4B1-4D24-8DF8-56D49302FFE3}" srcOrd="0" destOrd="0" presId="urn:microsoft.com/office/officeart/2008/layout/RadialCluster"/>
    <dgm:cxn modelId="{AA217DE2-CF12-4889-A326-502FCBAAA6E4}" type="presOf" srcId="{D5FA278F-F64F-4436-A33A-F8D0D861FEFA}" destId="{E2A70A8E-8810-40F6-B5DB-134BC82A96C0}" srcOrd="0" destOrd="0" presId="urn:microsoft.com/office/officeart/2008/layout/RadialCluster"/>
    <dgm:cxn modelId="{00851B86-0FDE-4E0F-B4DB-AF15CF48C899}" type="presOf" srcId="{AAF63CF1-1815-41EE-A8E4-830819D4B61D}" destId="{53343E79-FEF9-421E-A42F-214568F06D7F}" srcOrd="0" destOrd="0" presId="urn:microsoft.com/office/officeart/2008/layout/RadialCluster"/>
    <dgm:cxn modelId="{35089F36-6DA3-4DDD-ADC8-21493BE1DF92}" type="presOf" srcId="{B1D8A36D-7D85-4D8E-8DEF-E84D57BF017C}" destId="{057185F1-EBEF-407A-A5D3-C231E35D38FA}" srcOrd="0" destOrd="0" presId="urn:microsoft.com/office/officeart/2008/layout/RadialCluster"/>
    <dgm:cxn modelId="{03C5D5C1-8827-4EC4-A944-01A17E6C03CB}" srcId="{AAF63CF1-1815-41EE-A8E4-830819D4B61D}" destId="{C2ED08BF-D4AA-47EE-8004-67888499741C}" srcOrd="0" destOrd="0" parTransId="{FBC0546E-CFCF-496A-B6FD-0A4E0354AEF8}" sibTransId="{D8A9C73E-8893-46AF-B1DD-DAA8777FBFC5}"/>
    <dgm:cxn modelId="{63A010B5-44FC-44F8-81FC-CFAE7A804A97}" type="presOf" srcId="{C2ED08BF-D4AA-47EE-8004-67888499741C}" destId="{16721007-F6D7-43C4-99C4-B55A9AE5D5C5}" srcOrd="0" destOrd="0" presId="urn:microsoft.com/office/officeart/2008/layout/RadialCluster"/>
    <dgm:cxn modelId="{35D4EC21-D84B-483B-893A-D27402DF6A69}" type="presOf" srcId="{2194291F-805F-4957-A4FE-124D1B2CDDDC}" destId="{AF9F4058-84DF-413F-BB6E-ECFADE6E0621}" srcOrd="0" destOrd="0" presId="urn:microsoft.com/office/officeart/2008/layout/RadialCluster"/>
    <dgm:cxn modelId="{616EA5FD-1201-434B-A66A-5220EE1EADCF}" type="presOf" srcId="{7F009838-131F-4665-9249-D76CFBBF3CE6}" destId="{0C88C37F-E257-4B29-A7AE-1C51899C5B38}" srcOrd="0" destOrd="0" presId="urn:microsoft.com/office/officeart/2008/layout/RadialCluster"/>
    <dgm:cxn modelId="{CF1F2EE5-8687-499F-A27B-954054A2A421}" type="presOf" srcId="{1F2832A5-C1CB-4A12-91CE-F5CB0537ED06}" destId="{5C17BD90-DBF9-452C-865C-C1E4E76CE558}" srcOrd="0" destOrd="0" presId="urn:microsoft.com/office/officeart/2008/layout/RadialCluster"/>
    <dgm:cxn modelId="{B89BA485-B1A6-41B8-AD0B-4921A9429AAF}" srcId="{C2ED08BF-D4AA-47EE-8004-67888499741C}" destId="{7F009838-131F-4665-9249-D76CFBBF3CE6}" srcOrd="1" destOrd="0" parTransId="{7AFFD3A5-9B9C-409B-97E8-DA0CC400DD8D}" sibTransId="{0C5A1FC1-7748-4DD5-8078-903D46AEB71F}"/>
    <dgm:cxn modelId="{F51000DD-CCAF-457C-B125-F3BDDB2E3654}" srcId="{C2ED08BF-D4AA-47EE-8004-67888499741C}" destId="{A907C973-30D1-45BF-B6B9-7806C778AA29}" srcOrd="0" destOrd="0" parTransId="{2194291F-805F-4957-A4FE-124D1B2CDDDC}" sibTransId="{58BE7049-095D-4650-B95F-7FE9C272B299}"/>
    <dgm:cxn modelId="{BCD963FF-ABB6-4148-905A-1A57D81DA900}" type="presOf" srcId="{A907C973-30D1-45BF-B6B9-7806C778AA29}" destId="{12C98A49-F193-4E9F-A559-7D9277AACCBF}" srcOrd="0" destOrd="0" presId="urn:microsoft.com/office/officeart/2008/layout/RadialCluster"/>
    <dgm:cxn modelId="{8CDDB516-248A-44F4-9D49-5A62ED11F846}" srcId="{C2ED08BF-D4AA-47EE-8004-67888499741C}" destId="{B1D8A36D-7D85-4D8E-8DEF-E84D57BF017C}" srcOrd="3" destOrd="0" parTransId="{2CDE6EAC-CA31-4D92-B4E3-A1561D47227A}" sibTransId="{6088D331-B40B-440F-B93A-B011FFFF4828}"/>
    <dgm:cxn modelId="{68A18EB8-DC59-4E93-A800-9D3E8B005335}" srcId="{C2ED08BF-D4AA-47EE-8004-67888499741C}" destId="{1F2832A5-C1CB-4A12-91CE-F5CB0537ED06}" srcOrd="2" destOrd="0" parTransId="{D5FA278F-F64F-4436-A33A-F8D0D861FEFA}" sibTransId="{105EB88A-3C20-4414-B992-E80E299A5145}"/>
    <dgm:cxn modelId="{E2271DCB-63C6-4088-9A6D-CD45DC882616}" type="presOf" srcId="{7AFFD3A5-9B9C-409B-97E8-DA0CC400DD8D}" destId="{B5289518-2190-486D-AF62-FA3AD517910B}" srcOrd="0" destOrd="0" presId="urn:microsoft.com/office/officeart/2008/layout/RadialCluster"/>
    <dgm:cxn modelId="{D0112890-C32A-4436-B56D-8B31CA72B9A6}" type="presParOf" srcId="{53343E79-FEF9-421E-A42F-214568F06D7F}" destId="{DB5C5924-D6D6-4A53-8D48-6B43B9E97EC1}" srcOrd="0" destOrd="0" presId="urn:microsoft.com/office/officeart/2008/layout/RadialCluster"/>
    <dgm:cxn modelId="{269C64EE-75E8-4D55-B396-80ACA67A3DB0}" type="presParOf" srcId="{DB5C5924-D6D6-4A53-8D48-6B43B9E97EC1}" destId="{16721007-F6D7-43C4-99C4-B55A9AE5D5C5}" srcOrd="0" destOrd="0" presId="urn:microsoft.com/office/officeart/2008/layout/RadialCluster"/>
    <dgm:cxn modelId="{34E8ED59-C433-43E3-97A8-00345532C2DE}" type="presParOf" srcId="{DB5C5924-D6D6-4A53-8D48-6B43B9E97EC1}" destId="{AF9F4058-84DF-413F-BB6E-ECFADE6E0621}" srcOrd="1" destOrd="0" presId="urn:microsoft.com/office/officeart/2008/layout/RadialCluster"/>
    <dgm:cxn modelId="{2393FA21-B10C-466D-9D49-B7DF8DC2DE2A}" type="presParOf" srcId="{DB5C5924-D6D6-4A53-8D48-6B43B9E97EC1}" destId="{12C98A49-F193-4E9F-A559-7D9277AACCBF}" srcOrd="2" destOrd="0" presId="urn:microsoft.com/office/officeart/2008/layout/RadialCluster"/>
    <dgm:cxn modelId="{8637514D-369C-4027-B075-7D30A658CC26}" type="presParOf" srcId="{DB5C5924-D6D6-4A53-8D48-6B43B9E97EC1}" destId="{B5289518-2190-486D-AF62-FA3AD517910B}" srcOrd="3" destOrd="0" presId="urn:microsoft.com/office/officeart/2008/layout/RadialCluster"/>
    <dgm:cxn modelId="{47437A2F-3B1D-4F6E-A480-DBD63C1B5253}" type="presParOf" srcId="{DB5C5924-D6D6-4A53-8D48-6B43B9E97EC1}" destId="{0C88C37F-E257-4B29-A7AE-1C51899C5B38}" srcOrd="4" destOrd="0" presId="urn:microsoft.com/office/officeart/2008/layout/RadialCluster"/>
    <dgm:cxn modelId="{E6D0DF8E-CA1E-42CD-9FDB-8AD1E174F07D}" type="presParOf" srcId="{DB5C5924-D6D6-4A53-8D48-6B43B9E97EC1}" destId="{E2A70A8E-8810-40F6-B5DB-134BC82A96C0}" srcOrd="5" destOrd="0" presId="urn:microsoft.com/office/officeart/2008/layout/RadialCluster"/>
    <dgm:cxn modelId="{99F96125-79C4-4F01-9932-24AB244F04F2}" type="presParOf" srcId="{DB5C5924-D6D6-4A53-8D48-6B43B9E97EC1}" destId="{5C17BD90-DBF9-452C-865C-C1E4E76CE558}" srcOrd="6" destOrd="0" presId="urn:microsoft.com/office/officeart/2008/layout/RadialCluster"/>
    <dgm:cxn modelId="{2363AA48-F703-44D3-AB7C-31D1073F8C98}" type="presParOf" srcId="{DB5C5924-D6D6-4A53-8D48-6B43B9E97EC1}" destId="{F4CD5A3D-F4B1-4D24-8DF8-56D49302FFE3}" srcOrd="7" destOrd="0" presId="urn:microsoft.com/office/officeart/2008/layout/RadialCluster"/>
    <dgm:cxn modelId="{25FFF55C-4727-4F51-9C8F-822687ED351A}" type="presParOf" srcId="{DB5C5924-D6D6-4A53-8D48-6B43B9E97EC1}" destId="{057185F1-EBEF-407A-A5D3-C231E35D38F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EFC8DC9-B339-4D4B-96F1-828862CD45B1}" type="doc">
      <dgm:prSet loTypeId="urn:microsoft.com/office/officeart/2008/layout/VerticalAccent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32DAA63-899C-4879-BA15-2197612672BD}">
      <dgm:prSet phldrT="[Текст]"/>
      <dgm:spPr/>
      <dgm:t>
        <a:bodyPr/>
        <a:lstStyle/>
        <a:p>
          <a:r>
            <a:rPr lang="ru-RU" dirty="0" smtClean="0"/>
            <a:t>- </a:t>
          </a:r>
          <a:r>
            <a:rPr lang="ru-RU" b="1" dirty="0" smtClean="0">
              <a:solidFill>
                <a:srgbClr val="002060"/>
              </a:solidFill>
            </a:rPr>
            <a:t>содержание картины должно быть интересным, понятным, воспитывающим положительное отношение к окружающему</a:t>
          </a:r>
          <a:endParaRPr lang="ru-RU" b="1" dirty="0">
            <a:solidFill>
              <a:srgbClr val="002060"/>
            </a:solidFill>
          </a:endParaRPr>
        </a:p>
      </dgm:t>
    </dgm:pt>
    <dgm:pt modelId="{FB8BF9F0-6947-4035-8E77-F845E1666AFC}" type="parTrans" cxnId="{A5D01C8E-33C5-4F7A-A622-F6C376B32CA4}">
      <dgm:prSet/>
      <dgm:spPr/>
      <dgm:t>
        <a:bodyPr/>
        <a:lstStyle/>
        <a:p>
          <a:endParaRPr lang="ru-RU"/>
        </a:p>
      </dgm:t>
    </dgm:pt>
    <dgm:pt modelId="{1B80F7CA-7307-4B63-B3A9-08A8AF91E65F}" type="sibTrans" cxnId="{A5D01C8E-33C5-4F7A-A622-F6C376B32CA4}">
      <dgm:prSet/>
      <dgm:spPr/>
      <dgm:t>
        <a:bodyPr/>
        <a:lstStyle/>
        <a:p>
          <a:endParaRPr lang="ru-RU"/>
        </a:p>
      </dgm:t>
    </dgm:pt>
    <dgm:pt modelId="{C9B54400-8968-4479-9807-9CD865EAFFF9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- картина должна быть высокохудожественной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04BA9B8C-6D35-4CF0-A179-15ADE5EFF6B5}" type="parTrans" cxnId="{D82AD438-C5F0-4623-B601-9F01107E308B}">
      <dgm:prSet/>
      <dgm:spPr/>
      <dgm:t>
        <a:bodyPr/>
        <a:lstStyle/>
        <a:p>
          <a:endParaRPr lang="ru-RU"/>
        </a:p>
      </dgm:t>
    </dgm:pt>
    <dgm:pt modelId="{BA1A4A79-9AF5-472F-B828-C6082481526D}" type="sibTrans" cxnId="{D82AD438-C5F0-4623-B601-9F01107E308B}">
      <dgm:prSet/>
      <dgm:spPr/>
      <dgm:t>
        <a:bodyPr/>
        <a:lstStyle/>
        <a:p>
          <a:endParaRPr lang="ru-RU"/>
        </a:p>
      </dgm:t>
    </dgm:pt>
    <dgm:pt modelId="{012B75C5-9D65-4D6A-AB4B-54B00AC3D0DE}">
      <dgm:prSet phldrT="[Текст]"/>
      <dgm:spPr/>
      <dgm:t>
        <a:bodyPr/>
        <a:lstStyle/>
        <a:p>
          <a:r>
            <a:rPr lang="ru-RU" b="1" dirty="0" smtClean="0">
              <a:solidFill>
                <a:srgbClr val="0070C0"/>
              </a:solidFill>
            </a:rPr>
            <a:t>- картина должна быть высокохудожественной</a:t>
          </a:r>
          <a:endParaRPr lang="ru-RU" b="1" dirty="0">
            <a:solidFill>
              <a:srgbClr val="0070C0"/>
            </a:solidFill>
          </a:endParaRPr>
        </a:p>
      </dgm:t>
    </dgm:pt>
    <dgm:pt modelId="{42F6BC10-D155-42DF-9003-23FE2B3A1FA4}" type="parTrans" cxnId="{CDD06016-EBA5-4041-B139-B921538320CB}">
      <dgm:prSet/>
      <dgm:spPr/>
      <dgm:t>
        <a:bodyPr/>
        <a:lstStyle/>
        <a:p>
          <a:endParaRPr lang="ru-RU"/>
        </a:p>
      </dgm:t>
    </dgm:pt>
    <dgm:pt modelId="{EFA67905-50E7-474A-92B7-D56E7FA79639}" type="sibTrans" cxnId="{CDD06016-EBA5-4041-B139-B921538320CB}">
      <dgm:prSet/>
      <dgm:spPr/>
      <dgm:t>
        <a:bodyPr/>
        <a:lstStyle/>
        <a:p>
          <a:endParaRPr lang="ru-RU"/>
        </a:p>
      </dgm:t>
    </dgm:pt>
    <dgm:pt modelId="{1CA28EBC-4026-466D-AA55-2352C0185F74}">
      <dgm:prSet phldrT="[Текст]"/>
      <dgm:spPr/>
      <dgm:t>
        <a:bodyPr/>
        <a:lstStyle/>
        <a:p>
          <a:r>
            <a:rPr lang="ru-RU" dirty="0" smtClean="0"/>
            <a:t>- </a:t>
          </a:r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Не должно быть картин с чрезмерным нагромождением деталей, иначе дети отвлекаются от главного</a:t>
          </a:r>
          <a:endParaRPr lang="ru-RU" b="1" dirty="0">
            <a:solidFill>
              <a:schemeClr val="accent1">
                <a:lumMod val="75000"/>
              </a:schemeClr>
            </a:solidFill>
          </a:endParaRPr>
        </a:p>
      </dgm:t>
    </dgm:pt>
    <dgm:pt modelId="{C338026B-9E2D-4DD1-AF40-552CCC2AF7EE}" type="parTrans" cxnId="{34A4D807-DC02-4D7A-B3B3-255B0783C06B}">
      <dgm:prSet/>
      <dgm:spPr/>
      <dgm:t>
        <a:bodyPr/>
        <a:lstStyle/>
        <a:p>
          <a:endParaRPr lang="ru-RU"/>
        </a:p>
      </dgm:t>
    </dgm:pt>
    <dgm:pt modelId="{C76141DE-48F5-4A8F-A999-2E94A0B5D45F}" type="sibTrans" cxnId="{34A4D807-DC02-4D7A-B3B3-255B0783C06B}">
      <dgm:prSet/>
      <dgm:spPr/>
      <dgm:t>
        <a:bodyPr/>
        <a:lstStyle/>
        <a:p>
          <a:endParaRPr lang="ru-RU"/>
        </a:p>
      </dgm:t>
    </dgm:pt>
    <dgm:pt modelId="{FF54DECE-08F5-4A57-8529-C6D137A49415}">
      <dgm:prSet phldrT="[Текст]" phldr="1"/>
      <dgm:spPr/>
      <dgm:t>
        <a:bodyPr/>
        <a:lstStyle/>
        <a:p>
          <a:endParaRPr lang="ru-RU"/>
        </a:p>
      </dgm:t>
    </dgm:pt>
    <dgm:pt modelId="{1D09E92D-15DC-49C7-A685-D49B7FF67EBD}" type="parTrans" cxnId="{B1D5DD78-F866-49D9-BED9-24FD330455B6}">
      <dgm:prSet/>
      <dgm:spPr/>
      <dgm:t>
        <a:bodyPr/>
        <a:lstStyle/>
        <a:p>
          <a:endParaRPr lang="ru-RU"/>
        </a:p>
      </dgm:t>
    </dgm:pt>
    <dgm:pt modelId="{92609935-E41F-437C-AB9F-304924721B9A}" type="sibTrans" cxnId="{B1D5DD78-F866-49D9-BED9-24FD330455B6}">
      <dgm:prSet/>
      <dgm:spPr/>
      <dgm:t>
        <a:bodyPr/>
        <a:lstStyle/>
        <a:p>
          <a:endParaRPr lang="ru-RU"/>
        </a:p>
      </dgm:t>
    </dgm:pt>
    <dgm:pt modelId="{494AFB47-7844-47CE-9B4E-0C0DE22B31D0}">
      <dgm:prSet phldrT="[Текст]"/>
      <dgm:spPr/>
      <dgm:t>
        <a:bodyPr/>
        <a:lstStyle/>
        <a:p>
          <a:r>
            <a:rPr lang="ru-RU" dirty="0" smtClean="0"/>
            <a:t>- </a:t>
          </a:r>
          <a:r>
            <a:rPr lang="ru-RU" b="1" dirty="0" smtClean="0">
              <a:solidFill>
                <a:srgbClr val="002060"/>
              </a:solidFill>
            </a:rPr>
            <a:t>Сильное сокращение и заслонение предметов вызывает их неузнаваемость. </a:t>
          </a:r>
          <a:endParaRPr lang="ru-RU" b="1" dirty="0">
            <a:solidFill>
              <a:srgbClr val="002060"/>
            </a:solidFill>
          </a:endParaRPr>
        </a:p>
      </dgm:t>
    </dgm:pt>
    <dgm:pt modelId="{2198CFB3-2EE1-4AFE-BA7A-DB8B88B38F4B}" type="parTrans" cxnId="{3D4ADA99-E1A4-4EEA-AA5A-9905E4546DDC}">
      <dgm:prSet/>
      <dgm:spPr/>
      <dgm:t>
        <a:bodyPr/>
        <a:lstStyle/>
        <a:p>
          <a:endParaRPr lang="ru-RU"/>
        </a:p>
      </dgm:t>
    </dgm:pt>
    <dgm:pt modelId="{9319A45B-9B52-4BEA-A3B8-C9CBF44A6FB0}" type="sibTrans" cxnId="{3D4ADA99-E1A4-4EEA-AA5A-9905E4546DDC}">
      <dgm:prSet/>
      <dgm:spPr/>
      <dgm:t>
        <a:bodyPr/>
        <a:lstStyle/>
        <a:p>
          <a:endParaRPr lang="ru-RU"/>
        </a:p>
      </dgm:t>
    </dgm:pt>
    <dgm:pt modelId="{94466CF1-7607-4D9B-8EB5-E6DA252E2E37}" type="pres">
      <dgm:prSet presAssocID="{1EFC8DC9-B339-4D4B-96F1-828862CD45B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441726E-B319-4EB7-BD37-A5B2E5A9A573}" type="pres">
      <dgm:prSet presAssocID="{132DAA63-899C-4879-BA15-2197612672BD}" presName="parenttextcomposite" presStyleCnt="0"/>
      <dgm:spPr/>
    </dgm:pt>
    <dgm:pt modelId="{AB0BBB90-9974-4A71-9EC7-A3BE747CABA4}" type="pres">
      <dgm:prSet presAssocID="{132DAA63-899C-4879-BA15-2197612672BD}" presName="parenttext" presStyleLbl="revTx" presStyleIdx="0" presStyleCnt="3" custScaleX="105345" custScaleY="16254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3DEF4-3ED8-4D19-AD21-2796CB3FED1D}" type="pres">
      <dgm:prSet presAssocID="{132DAA63-899C-4879-BA15-2197612672BD}" presName="composite" presStyleCnt="0"/>
      <dgm:spPr/>
    </dgm:pt>
    <dgm:pt modelId="{8741FF0B-853F-4EC9-A0EE-432CDDBA4EC3}" type="pres">
      <dgm:prSet presAssocID="{132DAA63-899C-4879-BA15-2197612672BD}" presName="chevron1" presStyleLbl="alignNode1" presStyleIdx="0" presStyleCnt="21" custLinFactNeighborX="-6774" custLinFactNeighborY="15351"/>
      <dgm:spPr/>
    </dgm:pt>
    <dgm:pt modelId="{96D18799-F256-4DA0-A25E-80CCE7C7A84C}" type="pres">
      <dgm:prSet presAssocID="{132DAA63-899C-4879-BA15-2197612672BD}" presName="chevron2" presStyleLbl="alignNode1" presStyleIdx="1" presStyleCnt="21" custLinFactNeighborX="2874" custLinFactNeighborY="15351"/>
      <dgm:spPr/>
    </dgm:pt>
    <dgm:pt modelId="{18176EC5-2887-4D54-B44B-413009EA2BBE}" type="pres">
      <dgm:prSet presAssocID="{132DAA63-899C-4879-BA15-2197612672BD}" presName="chevron3" presStyleLbl="alignNode1" presStyleIdx="2" presStyleCnt="21" custLinFactNeighborX="7827" custLinFactNeighborY="15351"/>
      <dgm:spPr/>
    </dgm:pt>
    <dgm:pt modelId="{49C87ACA-BB77-4985-A2C1-AB3E202006BB}" type="pres">
      <dgm:prSet presAssocID="{132DAA63-899C-4879-BA15-2197612672BD}" presName="chevron4" presStyleLbl="alignNode1" presStyleIdx="3" presStyleCnt="21" custLinFactNeighborX="4090" custLinFactNeighborY="15506"/>
      <dgm:spPr/>
    </dgm:pt>
    <dgm:pt modelId="{71F3FF6A-D97A-4FF9-91D9-CC923318AC16}" type="pres">
      <dgm:prSet presAssocID="{132DAA63-899C-4879-BA15-2197612672BD}" presName="chevron5" presStyleLbl="alignNode1" presStyleIdx="4" presStyleCnt="21" custLinFactNeighborX="4675" custLinFactNeighborY="14029"/>
      <dgm:spPr/>
    </dgm:pt>
    <dgm:pt modelId="{DE5E10C4-9DF5-4B6F-8694-D09D6A3FBB85}" type="pres">
      <dgm:prSet presAssocID="{132DAA63-899C-4879-BA15-2197612672BD}" presName="chevron6" presStyleLbl="alignNode1" presStyleIdx="5" presStyleCnt="21" custLinFactNeighborX="8839" custLinFactNeighborY="15351"/>
      <dgm:spPr/>
    </dgm:pt>
    <dgm:pt modelId="{F5DD590F-04E9-415E-8A98-5C8407762212}" type="pres">
      <dgm:prSet presAssocID="{132DAA63-899C-4879-BA15-2197612672BD}" presName="chevron7" presStyleLbl="alignNode1" presStyleIdx="6" presStyleCnt="21" custLinFactNeighborX="9145" custLinFactNeighborY="15351"/>
      <dgm:spPr/>
    </dgm:pt>
    <dgm:pt modelId="{1DDD98A7-0B3A-4BA4-909C-FB0533DE72DD}" type="pres">
      <dgm:prSet presAssocID="{132DAA63-899C-4879-BA15-2197612672BD}" presName="childtext" presStyleLbl="solidFgAcc1" presStyleIdx="0" presStyleCnt="3" custLinFactNeighborX="582" custLinFactNeighborY="3605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55EA4-5108-425C-A688-6B0D199A2989}" type="pres">
      <dgm:prSet presAssocID="{1B80F7CA-7307-4B63-B3A9-08A8AF91E65F}" presName="sibTrans" presStyleCnt="0"/>
      <dgm:spPr/>
    </dgm:pt>
    <dgm:pt modelId="{9F20DF78-226C-4A1F-A1C3-86D65D78D552}" type="pres">
      <dgm:prSet presAssocID="{012B75C5-9D65-4D6A-AB4B-54B00AC3D0DE}" presName="parenttextcomposite" presStyleCnt="0"/>
      <dgm:spPr/>
    </dgm:pt>
    <dgm:pt modelId="{D74B79D2-619C-4044-BB9E-0192F317F7EA}" type="pres">
      <dgm:prSet presAssocID="{012B75C5-9D65-4D6A-AB4B-54B00AC3D0DE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2D082-F86F-4591-BDCE-09922706CED6}" type="pres">
      <dgm:prSet presAssocID="{012B75C5-9D65-4D6A-AB4B-54B00AC3D0DE}" presName="composite" presStyleCnt="0"/>
      <dgm:spPr/>
    </dgm:pt>
    <dgm:pt modelId="{E6447BE2-35E6-429C-919D-EBFA94189543}" type="pres">
      <dgm:prSet presAssocID="{012B75C5-9D65-4D6A-AB4B-54B00AC3D0DE}" presName="chevron1" presStyleLbl="alignNode1" presStyleIdx="7" presStyleCnt="21"/>
      <dgm:spPr/>
    </dgm:pt>
    <dgm:pt modelId="{82017577-EBC9-49DF-BCF2-B92DCFB9E38E}" type="pres">
      <dgm:prSet presAssocID="{012B75C5-9D65-4D6A-AB4B-54B00AC3D0DE}" presName="chevron2" presStyleLbl="alignNode1" presStyleIdx="8" presStyleCnt="21"/>
      <dgm:spPr/>
    </dgm:pt>
    <dgm:pt modelId="{50A55296-E13C-4E50-9F57-DF94CC271A57}" type="pres">
      <dgm:prSet presAssocID="{012B75C5-9D65-4D6A-AB4B-54B00AC3D0DE}" presName="chevron3" presStyleLbl="alignNode1" presStyleIdx="9" presStyleCnt="21"/>
      <dgm:spPr/>
    </dgm:pt>
    <dgm:pt modelId="{AED0FDB7-23D9-414E-A19D-0349E664B6A4}" type="pres">
      <dgm:prSet presAssocID="{012B75C5-9D65-4D6A-AB4B-54B00AC3D0DE}" presName="chevron4" presStyleLbl="alignNode1" presStyleIdx="10" presStyleCnt="21"/>
      <dgm:spPr/>
    </dgm:pt>
    <dgm:pt modelId="{CBA21C85-6F13-472E-8D8A-38DFC8E327F2}" type="pres">
      <dgm:prSet presAssocID="{012B75C5-9D65-4D6A-AB4B-54B00AC3D0DE}" presName="chevron5" presStyleLbl="alignNode1" presStyleIdx="11" presStyleCnt="21"/>
      <dgm:spPr/>
    </dgm:pt>
    <dgm:pt modelId="{BAF567B1-5D14-4EEB-A21D-55532FBC5A2C}" type="pres">
      <dgm:prSet presAssocID="{012B75C5-9D65-4D6A-AB4B-54B00AC3D0DE}" presName="chevron6" presStyleLbl="alignNode1" presStyleIdx="12" presStyleCnt="21"/>
      <dgm:spPr/>
    </dgm:pt>
    <dgm:pt modelId="{54550300-41E1-4F7A-A455-7A9EA9FAD64C}" type="pres">
      <dgm:prSet presAssocID="{012B75C5-9D65-4D6A-AB4B-54B00AC3D0DE}" presName="chevron7" presStyleLbl="alignNode1" presStyleIdx="13" presStyleCnt="21"/>
      <dgm:spPr/>
    </dgm:pt>
    <dgm:pt modelId="{312F6C02-3DCB-4D61-9BF3-32191A3F5992}" type="pres">
      <dgm:prSet presAssocID="{012B75C5-9D65-4D6A-AB4B-54B00AC3D0DE}" presName="childtext" presStyleLbl="solidFgAcc1" presStyleIdx="1" presStyleCnt="3" custLinFactNeighborX="582" custLinFactNeighborY="1565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CDAA0-1B79-4616-94A1-4E91192189BA}" type="pres">
      <dgm:prSet presAssocID="{EFA67905-50E7-474A-92B7-D56E7FA79639}" presName="sibTrans" presStyleCnt="0"/>
      <dgm:spPr/>
    </dgm:pt>
    <dgm:pt modelId="{DCEF750C-930B-416D-874E-3ADE6EAD0DD9}" type="pres">
      <dgm:prSet presAssocID="{FF54DECE-08F5-4A57-8529-C6D137A49415}" presName="parenttextcomposite" presStyleCnt="0"/>
      <dgm:spPr/>
    </dgm:pt>
    <dgm:pt modelId="{0D6308F9-64D6-4132-BF32-9EDCC76DA316}" type="pres">
      <dgm:prSet presAssocID="{FF54DECE-08F5-4A57-8529-C6D137A49415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B05FD-D294-4AA9-8FE8-D439882BA34A}" type="pres">
      <dgm:prSet presAssocID="{FF54DECE-08F5-4A57-8529-C6D137A49415}" presName="composite" presStyleCnt="0"/>
      <dgm:spPr/>
    </dgm:pt>
    <dgm:pt modelId="{560E2CF9-73F9-459B-A94C-302AA9F77721}" type="pres">
      <dgm:prSet presAssocID="{FF54DECE-08F5-4A57-8529-C6D137A49415}" presName="chevron1" presStyleLbl="alignNode1" presStyleIdx="14" presStyleCnt="21"/>
      <dgm:spPr/>
    </dgm:pt>
    <dgm:pt modelId="{E5A9D2A8-91AC-45C4-8565-4C0B8AFADD08}" type="pres">
      <dgm:prSet presAssocID="{FF54DECE-08F5-4A57-8529-C6D137A49415}" presName="chevron2" presStyleLbl="alignNode1" presStyleIdx="15" presStyleCnt="21"/>
      <dgm:spPr/>
    </dgm:pt>
    <dgm:pt modelId="{9A135694-737E-43B4-BF56-C6F6FD63EF3C}" type="pres">
      <dgm:prSet presAssocID="{FF54DECE-08F5-4A57-8529-C6D137A49415}" presName="chevron3" presStyleLbl="alignNode1" presStyleIdx="16" presStyleCnt="21"/>
      <dgm:spPr/>
    </dgm:pt>
    <dgm:pt modelId="{47EA05ED-621B-4C86-A9D0-2E6539A0FBE6}" type="pres">
      <dgm:prSet presAssocID="{FF54DECE-08F5-4A57-8529-C6D137A49415}" presName="chevron4" presStyleLbl="alignNode1" presStyleIdx="17" presStyleCnt="21"/>
      <dgm:spPr/>
    </dgm:pt>
    <dgm:pt modelId="{41CDBB49-1356-481D-8F35-63614A781D58}" type="pres">
      <dgm:prSet presAssocID="{FF54DECE-08F5-4A57-8529-C6D137A49415}" presName="chevron5" presStyleLbl="alignNode1" presStyleIdx="18" presStyleCnt="21"/>
      <dgm:spPr/>
    </dgm:pt>
    <dgm:pt modelId="{A742463F-422A-404A-BB14-9A2069A7D815}" type="pres">
      <dgm:prSet presAssocID="{FF54DECE-08F5-4A57-8529-C6D137A49415}" presName="chevron6" presStyleLbl="alignNode1" presStyleIdx="19" presStyleCnt="21"/>
      <dgm:spPr/>
    </dgm:pt>
    <dgm:pt modelId="{478B1798-CF2A-419A-8A5C-A7CD9DC11588}" type="pres">
      <dgm:prSet presAssocID="{FF54DECE-08F5-4A57-8529-C6D137A49415}" presName="chevron7" presStyleLbl="alignNode1" presStyleIdx="20" presStyleCnt="21"/>
      <dgm:spPr/>
    </dgm:pt>
    <dgm:pt modelId="{114FD5DF-CB9E-476A-8FCE-7D167F41C5AD}" type="pres">
      <dgm:prSet presAssocID="{FF54DECE-08F5-4A57-8529-C6D137A4941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42C64D-703B-4D6D-BEEB-18912388E679}" type="presOf" srcId="{494AFB47-7844-47CE-9B4E-0C0DE22B31D0}" destId="{114FD5DF-CB9E-476A-8FCE-7D167F41C5AD}" srcOrd="0" destOrd="0" presId="urn:microsoft.com/office/officeart/2008/layout/VerticalAccentList"/>
    <dgm:cxn modelId="{A34FBA60-4C71-44EC-9749-2208FBA1AB42}" type="presOf" srcId="{1EFC8DC9-B339-4D4B-96F1-828862CD45B1}" destId="{94466CF1-7607-4D9B-8EB5-E6DA252E2E37}" srcOrd="0" destOrd="0" presId="urn:microsoft.com/office/officeart/2008/layout/VerticalAccentList"/>
    <dgm:cxn modelId="{34A4D807-DC02-4D7A-B3B3-255B0783C06B}" srcId="{012B75C5-9D65-4D6A-AB4B-54B00AC3D0DE}" destId="{1CA28EBC-4026-466D-AA55-2352C0185F74}" srcOrd="0" destOrd="0" parTransId="{C338026B-9E2D-4DD1-AF40-552CCC2AF7EE}" sibTransId="{C76141DE-48F5-4A8F-A999-2E94A0B5D45F}"/>
    <dgm:cxn modelId="{D82AD438-C5F0-4623-B601-9F01107E308B}" srcId="{132DAA63-899C-4879-BA15-2197612672BD}" destId="{C9B54400-8968-4479-9807-9CD865EAFFF9}" srcOrd="0" destOrd="0" parTransId="{04BA9B8C-6D35-4CF0-A179-15ADE5EFF6B5}" sibTransId="{BA1A4A79-9AF5-472F-B828-C6082481526D}"/>
    <dgm:cxn modelId="{07340B71-1468-4A86-BFAF-F4C98679D672}" type="presOf" srcId="{1CA28EBC-4026-466D-AA55-2352C0185F74}" destId="{312F6C02-3DCB-4D61-9BF3-32191A3F5992}" srcOrd="0" destOrd="0" presId="urn:microsoft.com/office/officeart/2008/layout/VerticalAccentList"/>
    <dgm:cxn modelId="{1C739E4A-0884-4381-8BF1-FDEA872A469D}" type="presOf" srcId="{C9B54400-8968-4479-9807-9CD865EAFFF9}" destId="{1DDD98A7-0B3A-4BA4-909C-FB0533DE72DD}" srcOrd="0" destOrd="0" presId="urn:microsoft.com/office/officeart/2008/layout/VerticalAccentList"/>
    <dgm:cxn modelId="{C0FB8266-CC57-4CEE-A454-18C3F81F4E1B}" type="presOf" srcId="{FF54DECE-08F5-4A57-8529-C6D137A49415}" destId="{0D6308F9-64D6-4132-BF32-9EDCC76DA316}" srcOrd="0" destOrd="0" presId="urn:microsoft.com/office/officeart/2008/layout/VerticalAccentList"/>
    <dgm:cxn modelId="{CDD06016-EBA5-4041-B139-B921538320CB}" srcId="{1EFC8DC9-B339-4D4B-96F1-828862CD45B1}" destId="{012B75C5-9D65-4D6A-AB4B-54B00AC3D0DE}" srcOrd="1" destOrd="0" parTransId="{42F6BC10-D155-42DF-9003-23FE2B3A1FA4}" sibTransId="{EFA67905-50E7-474A-92B7-D56E7FA79639}"/>
    <dgm:cxn modelId="{BF4ECE6F-B58B-4FBB-990F-A09D23BF05C2}" type="presOf" srcId="{132DAA63-899C-4879-BA15-2197612672BD}" destId="{AB0BBB90-9974-4A71-9EC7-A3BE747CABA4}" srcOrd="0" destOrd="0" presId="urn:microsoft.com/office/officeart/2008/layout/VerticalAccentList"/>
    <dgm:cxn modelId="{B1D5DD78-F866-49D9-BED9-24FD330455B6}" srcId="{1EFC8DC9-B339-4D4B-96F1-828862CD45B1}" destId="{FF54DECE-08F5-4A57-8529-C6D137A49415}" srcOrd="2" destOrd="0" parTransId="{1D09E92D-15DC-49C7-A685-D49B7FF67EBD}" sibTransId="{92609935-E41F-437C-AB9F-304924721B9A}"/>
    <dgm:cxn modelId="{3D4ADA99-E1A4-4EEA-AA5A-9905E4546DDC}" srcId="{FF54DECE-08F5-4A57-8529-C6D137A49415}" destId="{494AFB47-7844-47CE-9B4E-0C0DE22B31D0}" srcOrd="0" destOrd="0" parTransId="{2198CFB3-2EE1-4AFE-BA7A-DB8B88B38F4B}" sibTransId="{9319A45B-9B52-4BEA-A3B8-C9CBF44A6FB0}"/>
    <dgm:cxn modelId="{A5D01C8E-33C5-4F7A-A622-F6C376B32CA4}" srcId="{1EFC8DC9-B339-4D4B-96F1-828862CD45B1}" destId="{132DAA63-899C-4879-BA15-2197612672BD}" srcOrd="0" destOrd="0" parTransId="{FB8BF9F0-6947-4035-8E77-F845E1666AFC}" sibTransId="{1B80F7CA-7307-4B63-B3A9-08A8AF91E65F}"/>
    <dgm:cxn modelId="{05CC1B57-614E-4296-9981-2D666B23153D}" type="presOf" srcId="{012B75C5-9D65-4D6A-AB4B-54B00AC3D0DE}" destId="{D74B79D2-619C-4044-BB9E-0192F317F7EA}" srcOrd="0" destOrd="0" presId="urn:microsoft.com/office/officeart/2008/layout/VerticalAccentList"/>
    <dgm:cxn modelId="{65183E04-C7C3-4C5B-962C-F2CE20E963E9}" type="presParOf" srcId="{94466CF1-7607-4D9B-8EB5-E6DA252E2E37}" destId="{C441726E-B319-4EB7-BD37-A5B2E5A9A573}" srcOrd="0" destOrd="0" presId="urn:microsoft.com/office/officeart/2008/layout/VerticalAccentList"/>
    <dgm:cxn modelId="{B7CF9B2B-226E-4EC6-B03E-81A36EFE8153}" type="presParOf" srcId="{C441726E-B319-4EB7-BD37-A5B2E5A9A573}" destId="{AB0BBB90-9974-4A71-9EC7-A3BE747CABA4}" srcOrd="0" destOrd="0" presId="urn:microsoft.com/office/officeart/2008/layout/VerticalAccentList"/>
    <dgm:cxn modelId="{4C468883-DA5D-4583-A6FD-AE0EBABB12D3}" type="presParOf" srcId="{94466CF1-7607-4D9B-8EB5-E6DA252E2E37}" destId="{D033DEF4-3ED8-4D19-AD21-2796CB3FED1D}" srcOrd="1" destOrd="0" presId="urn:microsoft.com/office/officeart/2008/layout/VerticalAccentList"/>
    <dgm:cxn modelId="{E7795F46-5F50-4639-B6AB-845381BE2CEB}" type="presParOf" srcId="{D033DEF4-3ED8-4D19-AD21-2796CB3FED1D}" destId="{8741FF0B-853F-4EC9-A0EE-432CDDBA4EC3}" srcOrd="0" destOrd="0" presId="urn:microsoft.com/office/officeart/2008/layout/VerticalAccentList"/>
    <dgm:cxn modelId="{73E8166E-1ED8-4BC1-8D4C-2D5F6C19E932}" type="presParOf" srcId="{D033DEF4-3ED8-4D19-AD21-2796CB3FED1D}" destId="{96D18799-F256-4DA0-A25E-80CCE7C7A84C}" srcOrd="1" destOrd="0" presId="urn:microsoft.com/office/officeart/2008/layout/VerticalAccentList"/>
    <dgm:cxn modelId="{2176FAE0-7797-4AA4-9406-800E5403B9AA}" type="presParOf" srcId="{D033DEF4-3ED8-4D19-AD21-2796CB3FED1D}" destId="{18176EC5-2887-4D54-B44B-413009EA2BBE}" srcOrd="2" destOrd="0" presId="urn:microsoft.com/office/officeart/2008/layout/VerticalAccentList"/>
    <dgm:cxn modelId="{24B0878B-D402-49E6-ACA6-CBB932CFEBD1}" type="presParOf" srcId="{D033DEF4-3ED8-4D19-AD21-2796CB3FED1D}" destId="{49C87ACA-BB77-4985-A2C1-AB3E202006BB}" srcOrd="3" destOrd="0" presId="urn:microsoft.com/office/officeart/2008/layout/VerticalAccentList"/>
    <dgm:cxn modelId="{AD512C42-0A2A-44F9-8F0E-B3A787D654D8}" type="presParOf" srcId="{D033DEF4-3ED8-4D19-AD21-2796CB3FED1D}" destId="{71F3FF6A-D97A-4FF9-91D9-CC923318AC16}" srcOrd="4" destOrd="0" presId="urn:microsoft.com/office/officeart/2008/layout/VerticalAccentList"/>
    <dgm:cxn modelId="{613511F9-0A0E-4D26-AD22-569D5BA5EB49}" type="presParOf" srcId="{D033DEF4-3ED8-4D19-AD21-2796CB3FED1D}" destId="{DE5E10C4-9DF5-4B6F-8694-D09D6A3FBB85}" srcOrd="5" destOrd="0" presId="urn:microsoft.com/office/officeart/2008/layout/VerticalAccentList"/>
    <dgm:cxn modelId="{5BF2DCF9-5DE1-4613-AE08-3F47E6989E83}" type="presParOf" srcId="{D033DEF4-3ED8-4D19-AD21-2796CB3FED1D}" destId="{F5DD590F-04E9-415E-8A98-5C8407762212}" srcOrd="6" destOrd="0" presId="urn:microsoft.com/office/officeart/2008/layout/VerticalAccentList"/>
    <dgm:cxn modelId="{703ADC84-CCBF-46A9-A873-5EA6E8E69D52}" type="presParOf" srcId="{D033DEF4-3ED8-4D19-AD21-2796CB3FED1D}" destId="{1DDD98A7-0B3A-4BA4-909C-FB0533DE72DD}" srcOrd="7" destOrd="0" presId="urn:microsoft.com/office/officeart/2008/layout/VerticalAccentList"/>
    <dgm:cxn modelId="{6D93C083-937F-4A43-A6A5-676CC80DB8A5}" type="presParOf" srcId="{94466CF1-7607-4D9B-8EB5-E6DA252E2E37}" destId="{C5155EA4-5108-425C-A688-6B0D199A2989}" srcOrd="2" destOrd="0" presId="urn:microsoft.com/office/officeart/2008/layout/VerticalAccentList"/>
    <dgm:cxn modelId="{6CB80D29-5979-4771-8335-2C74919032C0}" type="presParOf" srcId="{94466CF1-7607-4D9B-8EB5-E6DA252E2E37}" destId="{9F20DF78-226C-4A1F-A1C3-86D65D78D552}" srcOrd="3" destOrd="0" presId="urn:microsoft.com/office/officeart/2008/layout/VerticalAccentList"/>
    <dgm:cxn modelId="{97402EB8-7BB2-4CC4-B575-568A72CE6792}" type="presParOf" srcId="{9F20DF78-226C-4A1F-A1C3-86D65D78D552}" destId="{D74B79D2-619C-4044-BB9E-0192F317F7EA}" srcOrd="0" destOrd="0" presId="urn:microsoft.com/office/officeart/2008/layout/VerticalAccentList"/>
    <dgm:cxn modelId="{7F371D5B-37DE-4BF6-881F-0BCFFEC4EFF8}" type="presParOf" srcId="{94466CF1-7607-4D9B-8EB5-E6DA252E2E37}" destId="{C132D082-F86F-4591-BDCE-09922706CED6}" srcOrd="4" destOrd="0" presId="urn:microsoft.com/office/officeart/2008/layout/VerticalAccentList"/>
    <dgm:cxn modelId="{F6F16F3E-9CE1-4A3E-8FB4-171F3BA2295E}" type="presParOf" srcId="{C132D082-F86F-4591-BDCE-09922706CED6}" destId="{E6447BE2-35E6-429C-919D-EBFA94189543}" srcOrd="0" destOrd="0" presId="urn:microsoft.com/office/officeart/2008/layout/VerticalAccentList"/>
    <dgm:cxn modelId="{3D8D7668-5C9F-4F89-A11B-5391978FE71E}" type="presParOf" srcId="{C132D082-F86F-4591-BDCE-09922706CED6}" destId="{82017577-EBC9-49DF-BCF2-B92DCFB9E38E}" srcOrd="1" destOrd="0" presId="urn:microsoft.com/office/officeart/2008/layout/VerticalAccentList"/>
    <dgm:cxn modelId="{DE9446B7-7583-432A-94EA-85AF0AD296C9}" type="presParOf" srcId="{C132D082-F86F-4591-BDCE-09922706CED6}" destId="{50A55296-E13C-4E50-9F57-DF94CC271A57}" srcOrd="2" destOrd="0" presId="urn:microsoft.com/office/officeart/2008/layout/VerticalAccentList"/>
    <dgm:cxn modelId="{D98DE42A-B14A-4525-A57F-FB63B35537B8}" type="presParOf" srcId="{C132D082-F86F-4591-BDCE-09922706CED6}" destId="{AED0FDB7-23D9-414E-A19D-0349E664B6A4}" srcOrd="3" destOrd="0" presId="urn:microsoft.com/office/officeart/2008/layout/VerticalAccentList"/>
    <dgm:cxn modelId="{90167B48-AA48-4CF9-994F-9F8242B0A50E}" type="presParOf" srcId="{C132D082-F86F-4591-BDCE-09922706CED6}" destId="{CBA21C85-6F13-472E-8D8A-38DFC8E327F2}" srcOrd="4" destOrd="0" presId="urn:microsoft.com/office/officeart/2008/layout/VerticalAccentList"/>
    <dgm:cxn modelId="{9DFFD539-CB0F-4E15-81E8-135F13D092CC}" type="presParOf" srcId="{C132D082-F86F-4591-BDCE-09922706CED6}" destId="{BAF567B1-5D14-4EEB-A21D-55532FBC5A2C}" srcOrd="5" destOrd="0" presId="urn:microsoft.com/office/officeart/2008/layout/VerticalAccentList"/>
    <dgm:cxn modelId="{FAED1690-39DC-4074-8FA8-17932D8DFE73}" type="presParOf" srcId="{C132D082-F86F-4591-BDCE-09922706CED6}" destId="{54550300-41E1-4F7A-A455-7A9EA9FAD64C}" srcOrd="6" destOrd="0" presId="urn:microsoft.com/office/officeart/2008/layout/VerticalAccentList"/>
    <dgm:cxn modelId="{CA19133E-28B8-4300-9A36-F49FA5E10716}" type="presParOf" srcId="{C132D082-F86F-4591-BDCE-09922706CED6}" destId="{312F6C02-3DCB-4D61-9BF3-32191A3F5992}" srcOrd="7" destOrd="0" presId="urn:microsoft.com/office/officeart/2008/layout/VerticalAccentList"/>
    <dgm:cxn modelId="{768F2C6D-E076-496E-BD01-501A98FE219A}" type="presParOf" srcId="{94466CF1-7607-4D9B-8EB5-E6DA252E2E37}" destId="{825CDAA0-1B79-4616-94A1-4E91192189BA}" srcOrd="5" destOrd="0" presId="urn:microsoft.com/office/officeart/2008/layout/VerticalAccentList"/>
    <dgm:cxn modelId="{85F8BAE6-2DE9-4351-A06A-E7EAE1D4896E}" type="presParOf" srcId="{94466CF1-7607-4D9B-8EB5-E6DA252E2E37}" destId="{DCEF750C-930B-416D-874E-3ADE6EAD0DD9}" srcOrd="6" destOrd="0" presId="urn:microsoft.com/office/officeart/2008/layout/VerticalAccentList"/>
    <dgm:cxn modelId="{AB8097FA-61C5-4946-880E-FE07A70C1E2B}" type="presParOf" srcId="{DCEF750C-930B-416D-874E-3ADE6EAD0DD9}" destId="{0D6308F9-64D6-4132-BF32-9EDCC76DA316}" srcOrd="0" destOrd="0" presId="urn:microsoft.com/office/officeart/2008/layout/VerticalAccentList"/>
    <dgm:cxn modelId="{B2CD1041-2761-4BDF-9C8E-C7A37431A5E9}" type="presParOf" srcId="{94466CF1-7607-4D9B-8EB5-E6DA252E2E37}" destId="{BC2B05FD-D294-4AA9-8FE8-D439882BA34A}" srcOrd="7" destOrd="0" presId="urn:microsoft.com/office/officeart/2008/layout/VerticalAccentList"/>
    <dgm:cxn modelId="{56BD29CA-E211-4AC3-84CA-235103913C9E}" type="presParOf" srcId="{BC2B05FD-D294-4AA9-8FE8-D439882BA34A}" destId="{560E2CF9-73F9-459B-A94C-302AA9F77721}" srcOrd="0" destOrd="0" presId="urn:microsoft.com/office/officeart/2008/layout/VerticalAccentList"/>
    <dgm:cxn modelId="{968CA15A-0F7D-424E-BB74-0C7536470B65}" type="presParOf" srcId="{BC2B05FD-D294-4AA9-8FE8-D439882BA34A}" destId="{E5A9D2A8-91AC-45C4-8565-4C0B8AFADD08}" srcOrd="1" destOrd="0" presId="urn:microsoft.com/office/officeart/2008/layout/VerticalAccentList"/>
    <dgm:cxn modelId="{65959AC9-CC73-4441-93EC-218FDC358CDD}" type="presParOf" srcId="{BC2B05FD-D294-4AA9-8FE8-D439882BA34A}" destId="{9A135694-737E-43B4-BF56-C6F6FD63EF3C}" srcOrd="2" destOrd="0" presId="urn:microsoft.com/office/officeart/2008/layout/VerticalAccentList"/>
    <dgm:cxn modelId="{37FB5F07-30C7-4D5C-AAE1-12EB4CBC4416}" type="presParOf" srcId="{BC2B05FD-D294-4AA9-8FE8-D439882BA34A}" destId="{47EA05ED-621B-4C86-A9D0-2E6539A0FBE6}" srcOrd="3" destOrd="0" presId="urn:microsoft.com/office/officeart/2008/layout/VerticalAccentList"/>
    <dgm:cxn modelId="{4FC297E8-8815-4366-BF6C-D640C9D6F649}" type="presParOf" srcId="{BC2B05FD-D294-4AA9-8FE8-D439882BA34A}" destId="{41CDBB49-1356-481D-8F35-63614A781D58}" srcOrd="4" destOrd="0" presId="urn:microsoft.com/office/officeart/2008/layout/VerticalAccentList"/>
    <dgm:cxn modelId="{322015DF-6FF3-456C-B7B8-B2A4E374E6F7}" type="presParOf" srcId="{BC2B05FD-D294-4AA9-8FE8-D439882BA34A}" destId="{A742463F-422A-404A-BB14-9A2069A7D815}" srcOrd="5" destOrd="0" presId="urn:microsoft.com/office/officeart/2008/layout/VerticalAccentList"/>
    <dgm:cxn modelId="{520BF4C9-0415-44D7-A0EB-63B9EBB3F495}" type="presParOf" srcId="{BC2B05FD-D294-4AA9-8FE8-D439882BA34A}" destId="{478B1798-CF2A-419A-8A5C-A7CD9DC11588}" srcOrd="6" destOrd="0" presId="urn:microsoft.com/office/officeart/2008/layout/VerticalAccentList"/>
    <dgm:cxn modelId="{23B7C1C9-DE93-4044-A6DF-746AA8B30501}" type="presParOf" srcId="{BC2B05FD-D294-4AA9-8FE8-D439882BA34A}" destId="{114FD5DF-CB9E-476A-8FCE-7D167F41C5A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625FA44-811D-4846-9888-875F751E7052}" type="doc">
      <dgm:prSet loTypeId="urn:microsoft.com/office/officeart/2005/8/layout/vProcess5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BA193FB-95EA-4781-BD30-27570AD09953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В </a:t>
          </a:r>
          <a:r>
            <a:rPr lang="ru-RU" sz="2000" b="1" i="1" dirty="0" smtClean="0">
              <a:solidFill>
                <a:srgbClr val="002060"/>
              </a:solidFill>
            </a:rPr>
            <a:t>младшем дошкольном возрасте </a:t>
          </a:r>
          <a:r>
            <a:rPr lang="ru-RU" sz="2000" dirty="0" smtClean="0">
              <a:solidFill>
                <a:srgbClr val="002060"/>
              </a:solidFill>
            </a:rPr>
            <a:t>- обогащение словаря, активизация речи детей, рассматривание картины и умение отвечать на вопросы по их содержанию.</a:t>
          </a:r>
          <a:endParaRPr lang="ru-RU" sz="2000" dirty="0">
            <a:solidFill>
              <a:srgbClr val="002060"/>
            </a:solidFill>
          </a:endParaRPr>
        </a:p>
      </dgm:t>
    </dgm:pt>
    <dgm:pt modelId="{DC23EB6B-11C7-4953-B8A3-B691502679A2}" type="parTrans" cxnId="{58DA546C-2F07-4D13-AD97-425DC8CB0AD6}">
      <dgm:prSet/>
      <dgm:spPr/>
      <dgm:t>
        <a:bodyPr/>
        <a:lstStyle/>
        <a:p>
          <a:endParaRPr lang="ru-RU"/>
        </a:p>
      </dgm:t>
    </dgm:pt>
    <dgm:pt modelId="{8CF42135-E25D-4415-B9D1-1D24C281CA96}" type="sibTrans" cxnId="{58DA546C-2F07-4D13-AD97-425DC8CB0AD6}">
      <dgm:prSet/>
      <dgm:spPr/>
      <dgm:t>
        <a:bodyPr/>
        <a:lstStyle/>
        <a:p>
          <a:endParaRPr lang="ru-RU"/>
        </a:p>
      </dgm:t>
    </dgm:pt>
    <dgm:pt modelId="{D306CB21-6A87-407F-9EF2-90FC89E6154F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В </a:t>
          </a:r>
          <a:r>
            <a:rPr lang="ru-RU" sz="2000" b="1" i="1" dirty="0" smtClean="0">
              <a:solidFill>
                <a:srgbClr val="002060"/>
              </a:solidFill>
            </a:rPr>
            <a:t>среднем дошкольном возрасте </a:t>
          </a:r>
          <a:r>
            <a:rPr lang="ru-RU" sz="2000" dirty="0" smtClean="0">
              <a:solidFill>
                <a:srgbClr val="002060"/>
              </a:solidFill>
            </a:rPr>
            <a:t>детей учат рассматривать и описывать предметные и сюжетные картины сначала по вопросам воспитателя, а затем по его образцу.</a:t>
          </a:r>
          <a:endParaRPr lang="ru-RU" sz="2000" dirty="0">
            <a:solidFill>
              <a:srgbClr val="002060"/>
            </a:solidFill>
          </a:endParaRPr>
        </a:p>
      </dgm:t>
    </dgm:pt>
    <dgm:pt modelId="{4D487626-398F-43E7-A02D-2FE41DC240C0}" type="parTrans" cxnId="{033F474F-B06C-400F-8719-56D6CC5FFD21}">
      <dgm:prSet/>
      <dgm:spPr/>
      <dgm:t>
        <a:bodyPr/>
        <a:lstStyle/>
        <a:p>
          <a:endParaRPr lang="ru-RU"/>
        </a:p>
      </dgm:t>
    </dgm:pt>
    <dgm:pt modelId="{39B90305-A105-4EA1-942E-283CE2F5DA7C}" type="sibTrans" cxnId="{033F474F-B06C-400F-8719-56D6CC5FFD21}">
      <dgm:prSet/>
      <dgm:spPr/>
      <dgm:t>
        <a:bodyPr/>
        <a:lstStyle/>
        <a:p>
          <a:endParaRPr lang="ru-RU"/>
        </a:p>
      </dgm:t>
    </dgm:pt>
    <dgm:pt modelId="{FF0BEC55-A99D-455C-93F4-34A66B67635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В </a:t>
          </a:r>
          <a:r>
            <a:rPr lang="ru-RU" sz="2000" b="1" i="1" dirty="0" smtClean="0">
              <a:solidFill>
                <a:srgbClr val="002060"/>
              </a:solidFill>
            </a:rPr>
            <a:t>старшем дошкольном возрасте </a:t>
          </a:r>
          <a:r>
            <a:rPr lang="ru-RU" sz="2000" dirty="0" smtClean="0">
              <a:solidFill>
                <a:srgbClr val="002060"/>
              </a:solidFill>
            </a:rPr>
            <a:t>- дети описывают предметные и сюжетные картины, составляют сюжетные рассказы по серии картин, придумывают начало и конец сюжету картины.</a:t>
          </a:r>
          <a:endParaRPr lang="ru-RU" sz="2000" dirty="0">
            <a:solidFill>
              <a:srgbClr val="002060"/>
            </a:solidFill>
          </a:endParaRPr>
        </a:p>
      </dgm:t>
    </dgm:pt>
    <dgm:pt modelId="{B22655C3-2261-4CBA-8BEE-4BB241CEE0E2}" type="parTrans" cxnId="{1E80AA21-9E84-43AB-ABAF-B745BB074842}">
      <dgm:prSet/>
      <dgm:spPr/>
      <dgm:t>
        <a:bodyPr/>
        <a:lstStyle/>
        <a:p>
          <a:endParaRPr lang="ru-RU"/>
        </a:p>
      </dgm:t>
    </dgm:pt>
    <dgm:pt modelId="{E19BCDA2-0CF2-4208-9F6A-A87049F3A309}" type="sibTrans" cxnId="{1E80AA21-9E84-43AB-ABAF-B745BB074842}">
      <dgm:prSet/>
      <dgm:spPr/>
      <dgm:t>
        <a:bodyPr/>
        <a:lstStyle/>
        <a:p>
          <a:endParaRPr lang="ru-RU"/>
        </a:p>
      </dgm:t>
    </dgm:pt>
    <dgm:pt modelId="{125B0606-4902-46CF-8C1C-4C9076DAD72A}" type="pres">
      <dgm:prSet presAssocID="{2625FA44-811D-4846-9888-875F751E705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92BB45-4C2A-4ED1-BBF3-5875BE568305}" type="pres">
      <dgm:prSet presAssocID="{2625FA44-811D-4846-9888-875F751E7052}" presName="dummyMaxCanvas" presStyleCnt="0">
        <dgm:presLayoutVars/>
      </dgm:prSet>
      <dgm:spPr/>
    </dgm:pt>
    <dgm:pt modelId="{88BA6B81-A1B0-43FA-8FF5-066CFCD8EFF6}" type="pres">
      <dgm:prSet presAssocID="{2625FA44-811D-4846-9888-875F751E7052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BDD10-210A-4671-A346-E3867E9E4CA5}" type="pres">
      <dgm:prSet presAssocID="{2625FA44-811D-4846-9888-875F751E7052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5ECB3-8F5A-4F66-8316-6C962A6828AC}" type="pres">
      <dgm:prSet presAssocID="{2625FA44-811D-4846-9888-875F751E7052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C7D99-179B-4D12-9FE1-5C7DD18ABC33}" type="pres">
      <dgm:prSet presAssocID="{2625FA44-811D-4846-9888-875F751E705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66F4C-9D76-48B5-9B61-6822C39F9B9A}" type="pres">
      <dgm:prSet presAssocID="{2625FA44-811D-4846-9888-875F751E705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81376-C40F-4F83-A474-B24BE40375E6}" type="pres">
      <dgm:prSet presAssocID="{2625FA44-811D-4846-9888-875F751E705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1BE89-67F4-4D7C-92A2-8D259686ECBD}" type="pres">
      <dgm:prSet presAssocID="{2625FA44-811D-4846-9888-875F751E705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CC50D-76A9-411F-829B-4BB05D5DD0F0}" type="pres">
      <dgm:prSet presAssocID="{2625FA44-811D-4846-9888-875F751E705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ADA0CA-5F3B-4934-AD81-DA4232E7EEFC}" type="presOf" srcId="{FF0BEC55-A99D-455C-93F4-34A66B676356}" destId="{4735ECB3-8F5A-4F66-8316-6C962A6828AC}" srcOrd="0" destOrd="0" presId="urn:microsoft.com/office/officeart/2005/8/layout/vProcess5"/>
    <dgm:cxn modelId="{6BDEA32C-B627-4167-A9E9-CEA40BBEA8B2}" type="presOf" srcId="{2625FA44-811D-4846-9888-875F751E7052}" destId="{125B0606-4902-46CF-8C1C-4C9076DAD72A}" srcOrd="0" destOrd="0" presId="urn:microsoft.com/office/officeart/2005/8/layout/vProcess5"/>
    <dgm:cxn modelId="{1E80AA21-9E84-43AB-ABAF-B745BB074842}" srcId="{2625FA44-811D-4846-9888-875F751E7052}" destId="{FF0BEC55-A99D-455C-93F4-34A66B676356}" srcOrd="2" destOrd="0" parTransId="{B22655C3-2261-4CBA-8BEE-4BB241CEE0E2}" sibTransId="{E19BCDA2-0CF2-4208-9F6A-A87049F3A309}"/>
    <dgm:cxn modelId="{C24A6305-7FF5-4CDC-A546-2C025CE1AB23}" type="presOf" srcId="{D306CB21-6A87-407F-9EF2-90FC89E6154F}" destId="{FBCBDD10-210A-4671-A346-E3867E9E4CA5}" srcOrd="0" destOrd="0" presId="urn:microsoft.com/office/officeart/2005/8/layout/vProcess5"/>
    <dgm:cxn modelId="{F0A153D7-1AE9-4AA2-82EC-D0575168CB48}" type="presOf" srcId="{39B90305-A105-4EA1-942E-283CE2F5DA7C}" destId="{0CB66F4C-9D76-48B5-9B61-6822C39F9B9A}" srcOrd="0" destOrd="0" presId="urn:microsoft.com/office/officeart/2005/8/layout/vProcess5"/>
    <dgm:cxn modelId="{58DA546C-2F07-4D13-AD97-425DC8CB0AD6}" srcId="{2625FA44-811D-4846-9888-875F751E7052}" destId="{7BA193FB-95EA-4781-BD30-27570AD09953}" srcOrd="0" destOrd="0" parTransId="{DC23EB6B-11C7-4953-B8A3-B691502679A2}" sibTransId="{8CF42135-E25D-4415-B9D1-1D24C281CA96}"/>
    <dgm:cxn modelId="{B4C55B01-5F52-48C7-8E9B-1B154ED7B439}" type="presOf" srcId="{FF0BEC55-A99D-455C-93F4-34A66B676356}" destId="{452CC50D-76A9-411F-829B-4BB05D5DD0F0}" srcOrd="1" destOrd="0" presId="urn:microsoft.com/office/officeart/2005/8/layout/vProcess5"/>
    <dgm:cxn modelId="{8FC3440D-9216-499D-8E45-AFD8A36F525F}" type="presOf" srcId="{7BA193FB-95EA-4781-BD30-27570AD09953}" destId="{88BA6B81-A1B0-43FA-8FF5-066CFCD8EFF6}" srcOrd="0" destOrd="0" presId="urn:microsoft.com/office/officeart/2005/8/layout/vProcess5"/>
    <dgm:cxn modelId="{DD55E2E9-0A06-4344-AF68-FB8A3D114AA2}" type="presOf" srcId="{8CF42135-E25D-4415-B9D1-1D24C281CA96}" destId="{D3CC7D99-179B-4D12-9FE1-5C7DD18ABC33}" srcOrd="0" destOrd="0" presId="urn:microsoft.com/office/officeart/2005/8/layout/vProcess5"/>
    <dgm:cxn modelId="{46246B3C-3A57-49DF-8223-4AF0DE32927B}" type="presOf" srcId="{7BA193FB-95EA-4781-BD30-27570AD09953}" destId="{35A81376-C40F-4F83-A474-B24BE40375E6}" srcOrd="1" destOrd="0" presId="urn:microsoft.com/office/officeart/2005/8/layout/vProcess5"/>
    <dgm:cxn modelId="{8E2B5C95-4F5E-4EE3-9189-83BCD9C0DAC0}" type="presOf" srcId="{D306CB21-6A87-407F-9EF2-90FC89E6154F}" destId="{90E1BE89-67F4-4D7C-92A2-8D259686ECBD}" srcOrd="1" destOrd="0" presId="urn:microsoft.com/office/officeart/2005/8/layout/vProcess5"/>
    <dgm:cxn modelId="{033F474F-B06C-400F-8719-56D6CC5FFD21}" srcId="{2625FA44-811D-4846-9888-875F751E7052}" destId="{D306CB21-6A87-407F-9EF2-90FC89E6154F}" srcOrd="1" destOrd="0" parTransId="{4D487626-398F-43E7-A02D-2FE41DC240C0}" sibTransId="{39B90305-A105-4EA1-942E-283CE2F5DA7C}"/>
    <dgm:cxn modelId="{0853E909-6882-4A90-AD9C-87C95258FD50}" type="presParOf" srcId="{125B0606-4902-46CF-8C1C-4C9076DAD72A}" destId="{DC92BB45-4C2A-4ED1-BBF3-5875BE568305}" srcOrd="0" destOrd="0" presId="urn:microsoft.com/office/officeart/2005/8/layout/vProcess5"/>
    <dgm:cxn modelId="{6C82EFEB-ED30-48FD-9DB8-691FAD2D0F5D}" type="presParOf" srcId="{125B0606-4902-46CF-8C1C-4C9076DAD72A}" destId="{88BA6B81-A1B0-43FA-8FF5-066CFCD8EFF6}" srcOrd="1" destOrd="0" presId="urn:microsoft.com/office/officeart/2005/8/layout/vProcess5"/>
    <dgm:cxn modelId="{62619B22-CDB7-429B-B595-97EB19912AAA}" type="presParOf" srcId="{125B0606-4902-46CF-8C1C-4C9076DAD72A}" destId="{FBCBDD10-210A-4671-A346-E3867E9E4CA5}" srcOrd="2" destOrd="0" presId="urn:microsoft.com/office/officeart/2005/8/layout/vProcess5"/>
    <dgm:cxn modelId="{CE31FDD8-04DD-4CC7-A0F2-604826988D9F}" type="presParOf" srcId="{125B0606-4902-46CF-8C1C-4C9076DAD72A}" destId="{4735ECB3-8F5A-4F66-8316-6C962A6828AC}" srcOrd="3" destOrd="0" presId="urn:microsoft.com/office/officeart/2005/8/layout/vProcess5"/>
    <dgm:cxn modelId="{0947EF27-86B3-46CE-A00E-B60122EFB149}" type="presParOf" srcId="{125B0606-4902-46CF-8C1C-4C9076DAD72A}" destId="{D3CC7D99-179B-4D12-9FE1-5C7DD18ABC33}" srcOrd="4" destOrd="0" presId="urn:microsoft.com/office/officeart/2005/8/layout/vProcess5"/>
    <dgm:cxn modelId="{D6FAB263-EB6C-4E37-90B4-9BA26DD90B01}" type="presParOf" srcId="{125B0606-4902-46CF-8C1C-4C9076DAD72A}" destId="{0CB66F4C-9D76-48B5-9B61-6822C39F9B9A}" srcOrd="5" destOrd="0" presId="urn:microsoft.com/office/officeart/2005/8/layout/vProcess5"/>
    <dgm:cxn modelId="{6675DA27-C737-4588-8AAB-74DC3B27197A}" type="presParOf" srcId="{125B0606-4902-46CF-8C1C-4C9076DAD72A}" destId="{35A81376-C40F-4F83-A474-B24BE40375E6}" srcOrd="6" destOrd="0" presId="urn:microsoft.com/office/officeart/2005/8/layout/vProcess5"/>
    <dgm:cxn modelId="{33EC8FB5-80FC-4E3B-B68F-F268CF226226}" type="presParOf" srcId="{125B0606-4902-46CF-8C1C-4C9076DAD72A}" destId="{90E1BE89-67F4-4D7C-92A2-8D259686ECBD}" srcOrd="7" destOrd="0" presId="urn:microsoft.com/office/officeart/2005/8/layout/vProcess5"/>
    <dgm:cxn modelId="{8E900064-AD18-4DF2-B825-C55C0EC117A2}" type="presParOf" srcId="{125B0606-4902-46CF-8C1C-4C9076DAD72A}" destId="{452CC50D-76A9-411F-829B-4BB05D5DD0F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159015-3402-4181-AD4D-C9180882F145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41ABC4D-4687-4891-8194-B5169D2CF466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Собственно речевые умения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C6D5BF4A-833C-4C7A-8BDD-5504B66607E7}" type="parTrans" cxnId="{B6850989-4B7A-4E05-97CE-352181416BED}">
      <dgm:prSet/>
      <dgm:spPr/>
      <dgm:t>
        <a:bodyPr/>
        <a:lstStyle/>
        <a:p>
          <a:endParaRPr lang="ru-RU"/>
        </a:p>
      </dgm:t>
    </dgm:pt>
    <dgm:pt modelId="{AC40E975-B900-4088-BFC6-4A4D969376A5}" type="sibTrans" cxnId="{B6850989-4B7A-4E05-97CE-352181416BED}">
      <dgm:prSet/>
      <dgm:spPr/>
      <dgm:t>
        <a:bodyPr/>
        <a:lstStyle/>
        <a:p>
          <a:endParaRPr lang="ru-RU"/>
        </a:p>
      </dgm:t>
    </dgm:pt>
    <dgm:pt modelId="{55B8C31B-64B0-498F-8A82-C7968F2F14AB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</a:rPr>
            <a:t>Умения речевого этикета </a:t>
          </a:r>
          <a:endParaRPr lang="ru-RU" dirty="0">
            <a:solidFill>
              <a:srgbClr val="0070C0"/>
            </a:solidFill>
          </a:endParaRPr>
        </a:p>
      </dgm:t>
    </dgm:pt>
    <dgm:pt modelId="{8A0948CC-00CA-4300-B3C7-340863615039}" type="parTrans" cxnId="{0BBF83A3-3F92-4B41-B62A-FFEC3AB11D20}">
      <dgm:prSet/>
      <dgm:spPr/>
      <dgm:t>
        <a:bodyPr/>
        <a:lstStyle/>
        <a:p>
          <a:endParaRPr lang="ru-RU"/>
        </a:p>
      </dgm:t>
    </dgm:pt>
    <dgm:pt modelId="{1A9F5AEB-E88D-4801-A991-660CFD42212E}" type="sibTrans" cxnId="{0BBF83A3-3F92-4B41-B62A-FFEC3AB11D20}">
      <dgm:prSet/>
      <dgm:spPr/>
      <dgm:t>
        <a:bodyPr/>
        <a:lstStyle/>
        <a:p>
          <a:endParaRPr lang="ru-RU"/>
        </a:p>
      </dgm:t>
    </dgm:pt>
    <dgm:pt modelId="{BA685226-2D2E-4147-9928-DF1BB97B5345}">
      <dgm:prSet phldrT="[Текст]"/>
      <dgm:spPr/>
      <dgm:t>
        <a:bodyPr/>
        <a:lstStyle/>
        <a:p>
          <a:r>
            <a:rPr lang="ru-RU" dirty="0" smtClean="0"/>
            <a:t>Умение общаться для планирования совместных действий</a:t>
          </a:r>
          <a:endParaRPr lang="ru-RU" dirty="0"/>
        </a:p>
      </dgm:t>
    </dgm:pt>
    <dgm:pt modelId="{0AF30F8A-7293-4FB4-A220-740C2A42530E}" type="parTrans" cxnId="{29A43CA1-84F3-43AA-A827-E89A3D922167}">
      <dgm:prSet/>
      <dgm:spPr/>
      <dgm:t>
        <a:bodyPr/>
        <a:lstStyle/>
        <a:p>
          <a:endParaRPr lang="ru-RU"/>
        </a:p>
      </dgm:t>
    </dgm:pt>
    <dgm:pt modelId="{3302B473-C36D-4FDB-B5FC-AA6731AC3B6D}" type="sibTrans" cxnId="{29A43CA1-84F3-43AA-A827-E89A3D922167}">
      <dgm:prSet/>
      <dgm:spPr/>
      <dgm:t>
        <a:bodyPr/>
        <a:lstStyle/>
        <a:p>
          <a:endParaRPr lang="ru-RU"/>
        </a:p>
      </dgm:t>
    </dgm:pt>
    <dgm:pt modelId="{65A00010-1D51-4202-A6DE-129D3812BCA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Неречевые (невербальные) умения </a:t>
          </a:r>
          <a:endParaRPr lang="ru-RU" dirty="0">
            <a:solidFill>
              <a:srgbClr val="002060"/>
            </a:solidFill>
          </a:endParaRPr>
        </a:p>
      </dgm:t>
    </dgm:pt>
    <dgm:pt modelId="{2BAF0B3F-5457-4D10-8243-12C9A2952984}" type="parTrans" cxnId="{E5F44232-8DFE-4968-A097-EDF302096868}">
      <dgm:prSet/>
      <dgm:spPr/>
      <dgm:t>
        <a:bodyPr/>
        <a:lstStyle/>
        <a:p>
          <a:endParaRPr lang="ru-RU"/>
        </a:p>
      </dgm:t>
    </dgm:pt>
    <dgm:pt modelId="{80F204B8-9A4C-4944-9741-961E2549B624}" type="sibTrans" cxnId="{E5F44232-8DFE-4968-A097-EDF302096868}">
      <dgm:prSet/>
      <dgm:spPr/>
      <dgm:t>
        <a:bodyPr/>
        <a:lstStyle/>
        <a:p>
          <a:endParaRPr lang="ru-RU"/>
        </a:p>
      </dgm:t>
    </dgm:pt>
    <dgm:pt modelId="{84118D5D-EBFE-441B-89B4-EE7C261AE185}" type="pres">
      <dgm:prSet presAssocID="{79159015-3402-4181-AD4D-C9180882F1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1504C3-9F51-45F1-8500-65458B5D2730}" type="pres">
      <dgm:prSet presAssocID="{341ABC4D-4687-4891-8194-B5169D2CF46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DCA62-5274-4E57-BACD-1DE27FD184B8}" type="pres">
      <dgm:prSet presAssocID="{AC40E975-B900-4088-BFC6-4A4D969376A5}" presName="sibTrans" presStyleCnt="0"/>
      <dgm:spPr/>
    </dgm:pt>
    <dgm:pt modelId="{D656A572-FC31-4B4F-9F85-2A493E54F9BB}" type="pres">
      <dgm:prSet presAssocID="{55B8C31B-64B0-498F-8A82-C7968F2F14A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353FC2-4C5B-46AF-9A75-59C01C62E2F1}" type="pres">
      <dgm:prSet presAssocID="{1A9F5AEB-E88D-4801-A991-660CFD42212E}" presName="sibTrans" presStyleCnt="0"/>
      <dgm:spPr/>
    </dgm:pt>
    <dgm:pt modelId="{79A9EC4A-5F41-4983-9B44-ED4CBC9FF60C}" type="pres">
      <dgm:prSet presAssocID="{BA685226-2D2E-4147-9928-DF1BB97B534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50972-AE75-458C-AA39-B7FE1395B3DA}" type="pres">
      <dgm:prSet presAssocID="{3302B473-C36D-4FDB-B5FC-AA6731AC3B6D}" presName="sibTrans" presStyleCnt="0"/>
      <dgm:spPr/>
    </dgm:pt>
    <dgm:pt modelId="{0D1768FE-8E33-4BAD-86BB-DA59A916B1F0}" type="pres">
      <dgm:prSet presAssocID="{65A00010-1D51-4202-A6DE-129D3812BCA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8358F4-3EBF-4E74-8D9C-ACCAF8E9E03A}" type="presOf" srcId="{79159015-3402-4181-AD4D-C9180882F145}" destId="{84118D5D-EBFE-441B-89B4-EE7C261AE185}" srcOrd="0" destOrd="0" presId="urn:microsoft.com/office/officeart/2005/8/layout/default"/>
    <dgm:cxn modelId="{0BBF83A3-3F92-4B41-B62A-FFEC3AB11D20}" srcId="{79159015-3402-4181-AD4D-C9180882F145}" destId="{55B8C31B-64B0-498F-8A82-C7968F2F14AB}" srcOrd="1" destOrd="0" parTransId="{8A0948CC-00CA-4300-B3C7-340863615039}" sibTransId="{1A9F5AEB-E88D-4801-A991-660CFD42212E}"/>
    <dgm:cxn modelId="{B6850989-4B7A-4E05-97CE-352181416BED}" srcId="{79159015-3402-4181-AD4D-C9180882F145}" destId="{341ABC4D-4687-4891-8194-B5169D2CF466}" srcOrd="0" destOrd="0" parTransId="{C6D5BF4A-833C-4C7A-8BDD-5504B66607E7}" sibTransId="{AC40E975-B900-4088-BFC6-4A4D969376A5}"/>
    <dgm:cxn modelId="{80B026E6-FE32-4621-BB2D-98C4F8D59784}" type="presOf" srcId="{BA685226-2D2E-4147-9928-DF1BB97B5345}" destId="{79A9EC4A-5F41-4983-9B44-ED4CBC9FF60C}" srcOrd="0" destOrd="0" presId="urn:microsoft.com/office/officeart/2005/8/layout/default"/>
    <dgm:cxn modelId="{4233A40A-E975-4E79-A2BF-026B8D68F3C0}" type="presOf" srcId="{341ABC4D-4687-4891-8194-B5169D2CF466}" destId="{681504C3-9F51-45F1-8500-65458B5D2730}" srcOrd="0" destOrd="0" presId="urn:microsoft.com/office/officeart/2005/8/layout/default"/>
    <dgm:cxn modelId="{5B2FBB67-BFD7-41EB-BEBD-88015181A992}" type="presOf" srcId="{55B8C31B-64B0-498F-8A82-C7968F2F14AB}" destId="{D656A572-FC31-4B4F-9F85-2A493E54F9BB}" srcOrd="0" destOrd="0" presId="urn:microsoft.com/office/officeart/2005/8/layout/default"/>
    <dgm:cxn modelId="{D5E78D53-94B9-4CF9-8B19-4B7A9579B3F6}" type="presOf" srcId="{65A00010-1D51-4202-A6DE-129D3812BCAA}" destId="{0D1768FE-8E33-4BAD-86BB-DA59A916B1F0}" srcOrd="0" destOrd="0" presId="urn:microsoft.com/office/officeart/2005/8/layout/default"/>
    <dgm:cxn modelId="{E5F44232-8DFE-4968-A097-EDF302096868}" srcId="{79159015-3402-4181-AD4D-C9180882F145}" destId="{65A00010-1D51-4202-A6DE-129D3812BCAA}" srcOrd="3" destOrd="0" parTransId="{2BAF0B3F-5457-4D10-8243-12C9A2952984}" sibTransId="{80F204B8-9A4C-4944-9741-961E2549B624}"/>
    <dgm:cxn modelId="{29A43CA1-84F3-43AA-A827-E89A3D922167}" srcId="{79159015-3402-4181-AD4D-C9180882F145}" destId="{BA685226-2D2E-4147-9928-DF1BB97B5345}" srcOrd="2" destOrd="0" parTransId="{0AF30F8A-7293-4FB4-A220-740C2A42530E}" sibTransId="{3302B473-C36D-4FDB-B5FC-AA6731AC3B6D}"/>
    <dgm:cxn modelId="{267DF597-6213-43A1-A913-D55266EA1460}" type="presParOf" srcId="{84118D5D-EBFE-441B-89B4-EE7C261AE185}" destId="{681504C3-9F51-45F1-8500-65458B5D2730}" srcOrd="0" destOrd="0" presId="urn:microsoft.com/office/officeart/2005/8/layout/default"/>
    <dgm:cxn modelId="{73DE3E76-2A62-4D54-9A3B-FEEA525355DA}" type="presParOf" srcId="{84118D5D-EBFE-441B-89B4-EE7C261AE185}" destId="{10BDCA62-5274-4E57-BACD-1DE27FD184B8}" srcOrd="1" destOrd="0" presId="urn:microsoft.com/office/officeart/2005/8/layout/default"/>
    <dgm:cxn modelId="{A6165D18-347A-455E-AB81-76E392EB9DF1}" type="presParOf" srcId="{84118D5D-EBFE-441B-89B4-EE7C261AE185}" destId="{D656A572-FC31-4B4F-9F85-2A493E54F9BB}" srcOrd="2" destOrd="0" presId="urn:microsoft.com/office/officeart/2005/8/layout/default"/>
    <dgm:cxn modelId="{253986B5-83F5-483E-BDDD-063018AA5B67}" type="presParOf" srcId="{84118D5D-EBFE-441B-89B4-EE7C261AE185}" destId="{FE353FC2-4C5B-46AF-9A75-59C01C62E2F1}" srcOrd="3" destOrd="0" presId="urn:microsoft.com/office/officeart/2005/8/layout/default"/>
    <dgm:cxn modelId="{DF22F4C9-E714-4BBA-B128-16E5E12B59DA}" type="presParOf" srcId="{84118D5D-EBFE-441B-89B4-EE7C261AE185}" destId="{79A9EC4A-5F41-4983-9B44-ED4CBC9FF60C}" srcOrd="4" destOrd="0" presId="urn:microsoft.com/office/officeart/2005/8/layout/default"/>
    <dgm:cxn modelId="{C624815B-F75C-41EF-AAF6-C97FF848F205}" type="presParOf" srcId="{84118D5D-EBFE-441B-89B4-EE7C261AE185}" destId="{14950972-AE75-458C-AA39-B7FE1395B3DA}" srcOrd="5" destOrd="0" presId="urn:microsoft.com/office/officeart/2005/8/layout/default"/>
    <dgm:cxn modelId="{F13FBC2A-623C-4E74-AEB3-DA66D7CE40EB}" type="presParOf" srcId="{84118D5D-EBFE-441B-89B4-EE7C261AE185}" destId="{0D1768FE-8E33-4BAD-86BB-DA59A916B1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3A13AC2-A8B1-4E5B-B994-0BB8203D801C}" type="doc">
      <dgm:prSet loTypeId="urn:microsoft.com/office/officeart/2005/8/layout/radial1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8BC0737-8DE7-496B-860B-1801B90EF835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типы высказываний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5C258-DB10-4646-9DD9-8AC60FD0ECC7}" type="parTrans" cxnId="{C329B087-BAAF-4577-9E71-BB55BF364D09}">
      <dgm:prSet/>
      <dgm:spPr/>
      <dgm:t>
        <a:bodyPr/>
        <a:lstStyle/>
        <a:p>
          <a:endParaRPr lang="ru-RU"/>
        </a:p>
      </dgm:t>
    </dgm:pt>
    <dgm:pt modelId="{F90BB25D-C82F-40A1-8C6D-F988B6BE5C0F}" type="sibTrans" cxnId="{C329B087-BAAF-4577-9E71-BB55BF364D09}">
      <dgm:prSet/>
      <dgm:spPr/>
      <dgm:t>
        <a:bodyPr/>
        <a:lstStyle/>
        <a:p>
          <a:endParaRPr lang="ru-RU"/>
        </a:p>
      </dgm:t>
    </dgm:pt>
    <dgm:pt modelId="{3FC8A9AC-D1C8-41DC-A9F7-CDE110B1E938}">
      <dgm:prSet phldrT="[Текст]" custT="1"/>
      <dgm:spPr/>
      <dgm:t>
        <a:bodyPr/>
        <a:lstStyle/>
        <a:p>
          <a:r>
            <a:rPr lang="ru-RU" sz="1800" b="1" dirty="0" smtClean="0"/>
            <a:t>описание и сравнение предметных картин</a:t>
          </a:r>
          <a:endParaRPr lang="ru-RU" sz="1800" b="1" dirty="0"/>
        </a:p>
      </dgm:t>
    </dgm:pt>
    <dgm:pt modelId="{1D77429A-641C-4017-88FF-B6343C85236E}" type="parTrans" cxnId="{BBA7B2DD-17B7-4667-953C-5F46A4344E3C}">
      <dgm:prSet/>
      <dgm:spPr/>
      <dgm:t>
        <a:bodyPr/>
        <a:lstStyle/>
        <a:p>
          <a:endParaRPr lang="ru-RU"/>
        </a:p>
      </dgm:t>
    </dgm:pt>
    <dgm:pt modelId="{14BF7509-BD4E-407E-852A-522F0CD2621B}" type="sibTrans" cxnId="{BBA7B2DD-17B7-4667-953C-5F46A4344E3C}">
      <dgm:prSet/>
      <dgm:spPr/>
      <dgm:t>
        <a:bodyPr/>
        <a:lstStyle/>
        <a:p>
          <a:endParaRPr lang="ru-RU"/>
        </a:p>
      </dgm:t>
    </dgm:pt>
    <dgm:pt modelId="{2970FCDD-4E1E-4745-9E8C-6A7E2C0D055A}">
      <dgm:prSet phldrT="[Текст]" custT="1"/>
      <dgm:spPr/>
      <dgm:t>
        <a:bodyPr/>
        <a:lstStyle/>
        <a:p>
          <a:r>
            <a:rPr lang="ru-RU" sz="1600" b="1" dirty="0" smtClean="0"/>
            <a:t>повествование по серии сюжетных картин</a:t>
          </a:r>
          <a:endParaRPr lang="ru-RU" sz="1600" b="1" dirty="0"/>
        </a:p>
      </dgm:t>
    </dgm:pt>
    <dgm:pt modelId="{87A3A59F-4CD1-4C90-A7AD-7613E485DFBB}" type="parTrans" cxnId="{CD464601-5506-40EC-BCD0-3D8437D40B67}">
      <dgm:prSet/>
      <dgm:spPr/>
      <dgm:t>
        <a:bodyPr/>
        <a:lstStyle/>
        <a:p>
          <a:endParaRPr lang="ru-RU"/>
        </a:p>
      </dgm:t>
    </dgm:pt>
    <dgm:pt modelId="{1B6077CD-6E00-426C-B215-E1671C8B43B4}" type="sibTrans" cxnId="{CD464601-5506-40EC-BCD0-3D8437D40B67}">
      <dgm:prSet/>
      <dgm:spPr/>
      <dgm:t>
        <a:bodyPr/>
        <a:lstStyle/>
        <a:p>
          <a:endParaRPr lang="ru-RU"/>
        </a:p>
      </dgm:t>
    </dgm:pt>
    <dgm:pt modelId="{801D8049-3A23-48F5-A998-804A3A82B3F6}">
      <dgm:prSet phldrT="[Текст]" custT="1"/>
      <dgm:spPr/>
      <dgm:t>
        <a:bodyPr/>
        <a:lstStyle/>
        <a:p>
          <a:r>
            <a:rPr lang="ru-RU" sz="1800" b="1" dirty="0" smtClean="0"/>
            <a:t>описание сюжетных картин</a:t>
          </a:r>
          <a:endParaRPr lang="ru-RU" sz="1800" b="1" dirty="0"/>
        </a:p>
      </dgm:t>
    </dgm:pt>
    <dgm:pt modelId="{C922591C-0878-4685-991D-E98B123C4663}" type="parTrans" cxnId="{4F3F3173-CB1A-4B6D-A42D-364529A7AD56}">
      <dgm:prSet/>
      <dgm:spPr/>
      <dgm:t>
        <a:bodyPr/>
        <a:lstStyle/>
        <a:p>
          <a:endParaRPr lang="ru-RU"/>
        </a:p>
      </dgm:t>
    </dgm:pt>
    <dgm:pt modelId="{690BBC8D-E539-43D7-99EE-19D3E14E0EFB}" type="sibTrans" cxnId="{4F3F3173-CB1A-4B6D-A42D-364529A7AD56}">
      <dgm:prSet/>
      <dgm:spPr/>
      <dgm:t>
        <a:bodyPr/>
        <a:lstStyle/>
        <a:p>
          <a:endParaRPr lang="ru-RU"/>
        </a:p>
      </dgm:t>
    </dgm:pt>
    <dgm:pt modelId="{CB874675-F3EA-467F-A10A-AE9F65C5E74B}" type="pres">
      <dgm:prSet presAssocID="{73A13AC2-A8B1-4E5B-B994-0BB8203D801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549545-6AE7-4262-89B1-F717B72D6B04}" type="pres">
      <dgm:prSet presAssocID="{78BC0737-8DE7-496B-860B-1801B90EF835}" presName="centerShape" presStyleLbl="node0" presStyleIdx="0" presStyleCnt="1" custScaleX="133927"/>
      <dgm:spPr/>
      <dgm:t>
        <a:bodyPr/>
        <a:lstStyle/>
        <a:p>
          <a:endParaRPr lang="ru-RU"/>
        </a:p>
      </dgm:t>
    </dgm:pt>
    <dgm:pt modelId="{2847EA5A-7809-425C-A8BD-7344FFD7F1F2}" type="pres">
      <dgm:prSet presAssocID="{1D77429A-641C-4017-88FF-B6343C85236E}" presName="Name9" presStyleLbl="parChTrans1D2" presStyleIdx="0" presStyleCnt="3"/>
      <dgm:spPr/>
      <dgm:t>
        <a:bodyPr/>
        <a:lstStyle/>
        <a:p>
          <a:endParaRPr lang="ru-RU"/>
        </a:p>
      </dgm:t>
    </dgm:pt>
    <dgm:pt modelId="{95D05F6D-BC4A-4800-B5D3-F89334D6FDDB}" type="pres">
      <dgm:prSet presAssocID="{1D77429A-641C-4017-88FF-B6343C85236E}" presName="connTx" presStyleLbl="parChTrans1D2" presStyleIdx="0" presStyleCnt="3"/>
      <dgm:spPr/>
      <dgm:t>
        <a:bodyPr/>
        <a:lstStyle/>
        <a:p>
          <a:endParaRPr lang="ru-RU"/>
        </a:p>
      </dgm:t>
    </dgm:pt>
    <dgm:pt modelId="{2090AAEE-55FB-4FE0-A718-4FDFA01975BB}" type="pres">
      <dgm:prSet presAssocID="{3FC8A9AC-D1C8-41DC-A9F7-CDE110B1E938}" presName="node" presStyleLbl="node1" presStyleIdx="0" presStyleCnt="3" custScaleX="127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DF0D33-66B5-4010-98C9-AEEA1DADEFF6}" type="pres">
      <dgm:prSet presAssocID="{87A3A59F-4CD1-4C90-A7AD-7613E485DFBB}" presName="Name9" presStyleLbl="parChTrans1D2" presStyleIdx="1" presStyleCnt="3"/>
      <dgm:spPr/>
      <dgm:t>
        <a:bodyPr/>
        <a:lstStyle/>
        <a:p>
          <a:endParaRPr lang="ru-RU"/>
        </a:p>
      </dgm:t>
    </dgm:pt>
    <dgm:pt modelId="{EE7EA199-A95A-45F0-8206-9CAEBE8770BF}" type="pres">
      <dgm:prSet presAssocID="{87A3A59F-4CD1-4C90-A7AD-7613E485DFB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C7EA823-A069-437A-8897-09F3DEC28671}" type="pres">
      <dgm:prSet presAssocID="{2970FCDD-4E1E-4745-9E8C-6A7E2C0D055A}" presName="node" presStyleLbl="node1" presStyleIdx="1" presStyleCnt="3" custScaleX="137202" custRadScaleRad="126629" custRadScaleInc="-22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C3A58-AED3-484D-A2B2-1D14D0F22362}" type="pres">
      <dgm:prSet presAssocID="{C922591C-0878-4685-991D-E98B123C4663}" presName="Name9" presStyleLbl="parChTrans1D2" presStyleIdx="2" presStyleCnt="3"/>
      <dgm:spPr/>
      <dgm:t>
        <a:bodyPr/>
        <a:lstStyle/>
        <a:p>
          <a:endParaRPr lang="ru-RU"/>
        </a:p>
      </dgm:t>
    </dgm:pt>
    <dgm:pt modelId="{42D9A531-9153-4AEF-815C-3FF92CC17814}" type="pres">
      <dgm:prSet presAssocID="{C922591C-0878-4685-991D-E98B123C466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E392828-3E14-4259-ACCA-43FCA78BCDD2}" type="pres">
      <dgm:prSet presAssocID="{801D8049-3A23-48F5-A998-804A3A82B3F6}" presName="node" presStyleLbl="node1" presStyleIdx="2" presStyleCnt="3" custScaleX="134371" custRadScaleRad="123316" custRadScaleInc="16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C82044-A1B2-423B-B038-978A9FD0EC4E}" type="presOf" srcId="{87A3A59F-4CD1-4C90-A7AD-7613E485DFBB}" destId="{EE7EA199-A95A-45F0-8206-9CAEBE8770BF}" srcOrd="1" destOrd="0" presId="urn:microsoft.com/office/officeart/2005/8/layout/radial1"/>
    <dgm:cxn modelId="{6F628C5C-A27C-4884-9549-CC18394B6091}" type="presOf" srcId="{1D77429A-641C-4017-88FF-B6343C85236E}" destId="{95D05F6D-BC4A-4800-B5D3-F89334D6FDDB}" srcOrd="1" destOrd="0" presId="urn:microsoft.com/office/officeart/2005/8/layout/radial1"/>
    <dgm:cxn modelId="{CD464601-5506-40EC-BCD0-3D8437D40B67}" srcId="{78BC0737-8DE7-496B-860B-1801B90EF835}" destId="{2970FCDD-4E1E-4745-9E8C-6A7E2C0D055A}" srcOrd="1" destOrd="0" parTransId="{87A3A59F-4CD1-4C90-A7AD-7613E485DFBB}" sibTransId="{1B6077CD-6E00-426C-B215-E1671C8B43B4}"/>
    <dgm:cxn modelId="{2832FD51-74AC-4B8C-AE17-366E96DEC88D}" type="presOf" srcId="{3FC8A9AC-D1C8-41DC-A9F7-CDE110B1E938}" destId="{2090AAEE-55FB-4FE0-A718-4FDFA01975BB}" srcOrd="0" destOrd="0" presId="urn:microsoft.com/office/officeart/2005/8/layout/radial1"/>
    <dgm:cxn modelId="{3DCF494F-B968-4011-ADDA-CD6AA9EB3BB2}" type="presOf" srcId="{87A3A59F-4CD1-4C90-A7AD-7613E485DFBB}" destId="{3CDF0D33-66B5-4010-98C9-AEEA1DADEFF6}" srcOrd="0" destOrd="0" presId="urn:microsoft.com/office/officeart/2005/8/layout/radial1"/>
    <dgm:cxn modelId="{C51F873D-B7B5-49ED-AF69-617CFA3B926D}" type="presOf" srcId="{C922591C-0878-4685-991D-E98B123C4663}" destId="{42D9A531-9153-4AEF-815C-3FF92CC17814}" srcOrd="1" destOrd="0" presId="urn:microsoft.com/office/officeart/2005/8/layout/radial1"/>
    <dgm:cxn modelId="{C329B087-BAAF-4577-9E71-BB55BF364D09}" srcId="{73A13AC2-A8B1-4E5B-B994-0BB8203D801C}" destId="{78BC0737-8DE7-496B-860B-1801B90EF835}" srcOrd="0" destOrd="0" parTransId="{40E5C258-DB10-4646-9DD9-8AC60FD0ECC7}" sibTransId="{F90BB25D-C82F-40A1-8C6D-F988B6BE5C0F}"/>
    <dgm:cxn modelId="{7AB2CDB3-8267-4430-B8A3-D724822FD615}" type="presOf" srcId="{73A13AC2-A8B1-4E5B-B994-0BB8203D801C}" destId="{CB874675-F3EA-467F-A10A-AE9F65C5E74B}" srcOrd="0" destOrd="0" presId="urn:microsoft.com/office/officeart/2005/8/layout/radial1"/>
    <dgm:cxn modelId="{0CBAE3D7-6B5A-4C28-B85D-190551F8DDEE}" type="presOf" srcId="{801D8049-3A23-48F5-A998-804A3A82B3F6}" destId="{DE392828-3E14-4259-ACCA-43FCA78BCDD2}" srcOrd="0" destOrd="0" presId="urn:microsoft.com/office/officeart/2005/8/layout/radial1"/>
    <dgm:cxn modelId="{4F3F3173-CB1A-4B6D-A42D-364529A7AD56}" srcId="{78BC0737-8DE7-496B-860B-1801B90EF835}" destId="{801D8049-3A23-48F5-A998-804A3A82B3F6}" srcOrd="2" destOrd="0" parTransId="{C922591C-0878-4685-991D-E98B123C4663}" sibTransId="{690BBC8D-E539-43D7-99EE-19D3E14E0EFB}"/>
    <dgm:cxn modelId="{BBA7B2DD-17B7-4667-953C-5F46A4344E3C}" srcId="{78BC0737-8DE7-496B-860B-1801B90EF835}" destId="{3FC8A9AC-D1C8-41DC-A9F7-CDE110B1E938}" srcOrd="0" destOrd="0" parTransId="{1D77429A-641C-4017-88FF-B6343C85236E}" sibTransId="{14BF7509-BD4E-407E-852A-522F0CD2621B}"/>
    <dgm:cxn modelId="{B2DD3D82-2BA8-4002-9BFB-E0EF7A94DF27}" type="presOf" srcId="{C922591C-0878-4685-991D-E98B123C4663}" destId="{357C3A58-AED3-484D-A2B2-1D14D0F22362}" srcOrd="0" destOrd="0" presId="urn:microsoft.com/office/officeart/2005/8/layout/radial1"/>
    <dgm:cxn modelId="{76B0A888-F71B-490F-A5C2-748CFE09D86E}" type="presOf" srcId="{2970FCDD-4E1E-4745-9E8C-6A7E2C0D055A}" destId="{DC7EA823-A069-437A-8897-09F3DEC28671}" srcOrd="0" destOrd="0" presId="urn:microsoft.com/office/officeart/2005/8/layout/radial1"/>
    <dgm:cxn modelId="{23B45770-DBB3-46DB-8B61-6D6603943517}" type="presOf" srcId="{78BC0737-8DE7-496B-860B-1801B90EF835}" destId="{C2549545-6AE7-4262-89B1-F717B72D6B04}" srcOrd="0" destOrd="0" presId="urn:microsoft.com/office/officeart/2005/8/layout/radial1"/>
    <dgm:cxn modelId="{ABB3552B-4C3A-4C5D-98E9-566263A70146}" type="presOf" srcId="{1D77429A-641C-4017-88FF-B6343C85236E}" destId="{2847EA5A-7809-425C-A8BD-7344FFD7F1F2}" srcOrd="0" destOrd="0" presId="urn:microsoft.com/office/officeart/2005/8/layout/radial1"/>
    <dgm:cxn modelId="{E1DDCFDB-6686-4955-88B1-8045ED2BCC26}" type="presParOf" srcId="{CB874675-F3EA-467F-A10A-AE9F65C5E74B}" destId="{C2549545-6AE7-4262-89B1-F717B72D6B04}" srcOrd="0" destOrd="0" presId="urn:microsoft.com/office/officeart/2005/8/layout/radial1"/>
    <dgm:cxn modelId="{B9EBE4F6-0C24-4FBA-9B5E-11B361AE4FE6}" type="presParOf" srcId="{CB874675-F3EA-467F-A10A-AE9F65C5E74B}" destId="{2847EA5A-7809-425C-A8BD-7344FFD7F1F2}" srcOrd="1" destOrd="0" presId="urn:microsoft.com/office/officeart/2005/8/layout/radial1"/>
    <dgm:cxn modelId="{AB28A0C5-CD79-43E3-9CED-F8D7A75EFE3B}" type="presParOf" srcId="{2847EA5A-7809-425C-A8BD-7344FFD7F1F2}" destId="{95D05F6D-BC4A-4800-B5D3-F89334D6FDDB}" srcOrd="0" destOrd="0" presId="urn:microsoft.com/office/officeart/2005/8/layout/radial1"/>
    <dgm:cxn modelId="{50847F33-F7DA-4AC6-A1BD-E21B9654FF8F}" type="presParOf" srcId="{CB874675-F3EA-467F-A10A-AE9F65C5E74B}" destId="{2090AAEE-55FB-4FE0-A718-4FDFA01975BB}" srcOrd="2" destOrd="0" presId="urn:microsoft.com/office/officeart/2005/8/layout/radial1"/>
    <dgm:cxn modelId="{DC154708-F7C0-4D50-810A-2556AC3AEABC}" type="presParOf" srcId="{CB874675-F3EA-467F-A10A-AE9F65C5E74B}" destId="{3CDF0D33-66B5-4010-98C9-AEEA1DADEFF6}" srcOrd="3" destOrd="0" presId="urn:microsoft.com/office/officeart/2005/8/layout/radial1"/>
    <dgm:cxn modelId="{9CE487C3-82DF-4BEA-8727-9DE6E805AF4C}" type="presParOf" srcId="{3CDF0D33-66B5-4010-98C9-AEEA1DADEFF6}" destId="{EE7EA199-A95A-45F0-8206-9CAEBE8770BF}" srcOrd="0" destOrd="0" presId="urn:microsoft.com/office/officeart/2005/8/layout/radial1"/>
    <dgm:cxn modelId="{7BEE7C9C-020F-49DA-BF96-0B901C757107}" type="presParOf" srcId="{CB874675-F3EA-467F-A10A-AE9F65C5E74B}" destId="{DC7EA823-A069-437A-8897-09F3DEC28671}" srcOrd="4" destOrd="0" presId="urn:microsoft.com/office/officeart/2005/8/layout/radial1"/>
    <dgm:cxn modelId="{72AB207C-32B8-48E8-A7F1-0BEA09007A7F}" type="presParOf" srcId="{CB874675-F3EA-467F-A10A-AE9F65C5E74B}" destId="{357C3A58-AED3-484D-A2B2-1D14D0F22362}" srcOrd="5" destOrd="0" presId="urn:microsoft.com/office/officeart/2005/8/layout/radial1"/>
    <dgm:cxn modelId="{3E855D8E-BE92-427D-8DBC-CE60FF5EEF8C}" type="presParOf" srcId="{357C3A58-AED3-484D-A2B2-1D14D0F22362}" destId="{42D9A531-9153-4AEF-815C-3FF92CC17814}" srcOrd="0" destOrd="0" presId="urn:microsoft.com/office/officeart/2005/8/layout/radial1"/>
    <dgm:cxn modelId="{5E4B73B8-41DC-46F5-A3BD-5426124DBF44}" type="presParOf" srcId="{CB874675-F3EA-467F-A10A-AE9F65C5E74B}" destId="{DE392828-3E14-4259-ACCA-43FCA78BCDD2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F341EAB-A767-4C23-8488-829F4CB0ECF2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620D8E6A-A56D-4D27-8FD8-01ABF7174C65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Образец (для развития творчества)</a:t>
          </a:r>
          <a:endParaRPr lang="ru-RU" dirty="0">
            <a:solidFill>
              <a:srgbClr val="002060"/>
            </a:solidFill>
          </a:endParaRPr>
        </a:p>
      </dgm:t>
    </dgm:pt>
    <dgm:pt modelId="{F971CA77-18F3-4407-A284-9737BCB634E4}" type="parTrans" cxnId="{02940CC5-F193-4770-83FB-1BE07285070B}">
      <dgm:prSet/>
      <dgm:spPr/>
      <dgm:t>
        <a:bodyPr/>
        <a:lstStyle/>
        <a:p>
          <a:endParaRPr lang="ru-RU"/>
        </a:p>
      </dgm:t>
    </dgm:pt>
    <dgm:pt modelId="{D21D423F-D4C3-48E6-B751-72DE61235F31}" type="sibTrans" cxnId="{02940CC5-F193-4770-83FB-1BE07285070B}">
      <dgm:prSet/>
      <dgm:spPr/>
      <dgm:t>
        <a:bodyPr/>
        <a:lstStyle/>
        <a:p>
          <a:endParaRPr lang="ru-RU"/>
        </a:p>
      </dgm:t>
    </dgm:pt>
    <dgm:pt modelId="{12AE3A17-16CB-4CBC-B9F9-ACDE7E4BC1F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 одной из двух предлагаемых для рассказывания картин</a:t>
          </a:r>
          <a:endParaRPr lang="ru-RU" dirty="0">
            <a:solidFill>
              <a:srgbClr val="002060"/>
            </a:solidFill>
          </a:endParaRPr>
        </a:p>
      </dgm:t>
    </dgm:pt>
    <dgm:pt modelId="{6439E9C9-865C-4A1D-BC65-215C49EBAC08}" type="parTrans" cxnId="{4034D7B2-22EB-433E-A015-53C2D1A1A29E}">
      <dgm:prSet/>
      <dgm:spPr/>
      <dgm:t>
        <a:bodyPr/>
        <a:lstStyle/>
        <a:p>
          <a:endParaRPr lang="ru-RU"/>
        </a:p>
      </dgm:t>
    </dgm:pt>
    <dgm:pt modelId="{9EB6D728-3681-4EEB-98B0-7661342FDA95}" type="sibTrans" cxnId="{4034D7B2-22EB-433E-A015-53C2D1A1A29E}">
      <dgm:prSet/>
      <dgm:spPr/>
      <dgm:t>
        <a:bodyPr/>
        <a:lstStyle/>
        <a:p>
          <a:endParaRPr lang="ru-RU"/>
        </a:p>
      </dgm:t>
    </dgm:pt>
    <dgm:pt modelId="{CA125C4B-EB40-4F6C-BB0C-4FAE53BECF52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в виде начала (дети продолжают и заканчивают его)</a:t>
          </a:r>
          <a:endParaRPr lang="ru-RU" dirty="0">
            <a:solidFill>
              <a:srgbClr val="002060"/>
            </a:solidFill>
          </a:endParaRPr>
        </a:p>
      </dgm:t>
    </dgm:pt>
    <dgm:pt modelId="{07D92D13-C1B9-4B9C-BE6F-F3523136AE4F}" type="parTrans" cxnId="{31707208-00F5-449D-A564-7E487B471643}">
      <dgm:prSet/>
      <dgm:spPr/>
      <dgm:t>
        <a:bodyPr/>
        <a:lstStyle/>
        <a:p>
          <a:endParaRPr lang="ru-RU"/>
        </a:p>
      </dgm:t>
    </dgm:pt>
    <dgm:pt modelId="{843AA657-E32C-48D8-B009-EDE519A772CD}" type="sibTrans" cxnId="{31707208-00F5-449D-A564-7E487B471643}">
      <dgm:prSet/>
      <dgm:spPr/>
      <dgm:t>
        <a:bodyPr/>
        <a:lstStyle/>
        <a:p>
          <a:endParaRPr lang="ru-RU"/>
        </a:p>
      </dgm:t>
    </dgm:pt>
    <dgm:pt modelId="{208261F6-97F9-4527-8EB5-EF7161D8D546}" type="pres">
      <dgm:prSet presAssocID="{BF341EAB-A767-4C23-8488-829F4CB0ECF2}" presName="linearFlow" presStyleCnt="0">
        <dgm:presLayoutVars>
          <dgm:resizeHandles val="exact"/>
        </dgm:presLayoutVars>
      </dgm:prSet>
      <dgm:spPr/>
    </dgm:pt>
    <dgm:pt modelId="{3E280F26-55D2-4AE8-9E1D-058FE1BF38BB}" type="pres">
      <dgm:prSet presAssocID="{620D8E6A-A56D-4D27-8FD8-01ABF7174C65}" presName="node" presStyleLbl="node1" presStyleIdx="0" presStyleCnt="3" custScaleX="128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13063-E7B9-44A1-B6C3-0601C34C35B6}" type="pres">
      <dgm:prSet presAssocID="{D21D423F-D4C3-48E6-B751-72DE61235F3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8C0A87A-4AF2-48D5-87D2-471E62336537}" type="pres">
      <dgm:prSet presAssocID="{D21D423F-D4C3-48E6-B751-72DE61235F31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137F77F-C315-4304-B33B-1FBD6405FDD1}" type="pres">
      <dgm:prSet presAssocID="{12AE3A17-16CB-4CBC-B9F9-ACDE7E4BC1F4}" presName="node" presStyleLbl="node1" presStyleIdx="1" presStyleCnt="3" custScaleX="145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47002-29E0-486D-A5B2-4C4341D84AD2}" type="pres">
      <dgm:prSet presAssocID="{9EB6D728-3681-4EEB-98B0-7661342FDA9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7F80ECED-F3F7-4CAD-AFF1-2D3B9F4151AD}" type="pres">
      <dgm:prSet presAssocID="{9EB6D728-3681-4EEB-98B0-7661342FDA9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E56588E-760E-4B5A-9549-2AB11D40AFB3}" type="pres">
      <dgm:prSet presAssocID="{CA125C4B-EB40-4F6C-BB0C-4FAE53BECF52}" presName="node" presStyleLbl="node1" presStyleIdx="2" presStyleCnt="3" custScaleX="151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34D7B2-22EB-433E-A015-53C2D1A1A29E}" srcId="{BF341EAB-A767-4C23-8488-829F4CB0ECF2}" destId="{12AE3A17-16CB-4CBC-B9F9-ACDE7E4BC1F4}" srcOrd="1" destOrd="0" parTransId="{6439E9C9-865C-4A1D-BC65-215C49EBAC08}" sibTransId="{9EB6D728-3681-4EEB-98B0-7661342FDA95}"/>
    <dgm:cxn modelId="{75001B5E-D926-495B-B4DD-DE21D9CF4F21}" type="presOf" srcId="{BF341EAB-A767-4C23-8488-829F4CB0ECF2}" destId="{208261F6-97F9-4527-8EB5-EF7161D8D546}" srcOrd="0" destOrd="0" presId="urn:microsoft.com/office/officeart/2005/8/layout/process2"/>
    <dgm:cxn modelId="{09A1FEF5-B364-4041-8FE0-BE5EF4D0C446}" type="presOf" srcId="{620D8E6A-A56D-4D27-8FD8-01ABF7174C65}" destId="{3E280F26-55D2-4AE8-9E1D-058FE1BF38BB}" srcOrd="0" destOrd="0" presId="urn:microsoft.com/office/officeart/2005/8/layout/process2"/>
    <dgm:cxn modelId="{31707208-00F5-449D-A564-7E487B471643}" srcId="{BF341EAB-A767-4C23-8488-829F4CB0ECF2}" destId="{CA125C4B-EB40-4F6C-BB0C-4FAE53BECF52}" srcOrd="2" destOrd="0" parTransId="{07D92D13-C1B9-4B9C-BE6F-F3523136AE4F}" sibTransId="{843AA657-E32C-48D8-B009-EDE519A772CD}"/>
    <dgm:cxn modelId="{4B808AA6-88F1-4DA5-BBD0-40C0FCA2D76D}" type="presOf" srcId="{9EB6D728-3681-4EEB-98B0-7661342FDA95}" destId="{7E647002-29E0-486D-A5B2-4C4341D84AD2}" srcOrd="0" destOrd="0" presId="urn:microsoft.com/office/officeart/2005/8/layout/process2"/>
    <dgm:cxn modelId="{02940CC5-F193-4770-83FB-1BE07285070B}" srcId="{BF341EAB-A767-4C23-8488-829F4CB0ECF2}" destId="{620D8E6A-A56D-4D27-8FD8-01ABF7174C65}" srcOrd="0" destOrd="0" parTransId="{F971CA77-18F3-4407-A284-9737BCB634E4}" sibTransId="{D21D423F-D4C3-48E6-B751-72DE61235F31}"/>
    <dgm:cxn modelId="{DE090764-D237-4B59-A4ED-A996F53B7189}" type="presOf" srcId="{12AE3A17-16CB-4CBC-B9F9-ACDE7E4BC1F4}" destId="{8137F77F-C315-4304-B33B-1FBD6405FDD1}" srcOrd="0" destOrd="0" presId="urn:microsoft.com/office/officeart/2005/8/layout/process2"/>
    <dgm:cxn modelId="{24283BC0-EC0F-4023-9206-BA2BB9B33D97}" type="presOf" srcId="{9EB6D728-3681-4EEB-98B0-7661342FDA95}" destId="{7F80ECED-F3F7-4CAD-AFF1-2D3B9F4151AD}" srcOrd="1" destOrd="0" presId="urn:microsoft.com/office/officeart/2005/8/layout/process2"/>
    <dgm:cxn modelId="{14783959-4B85-4C4F-B535-DDE36E26EBD8}" type="presOf" srcId="{D21D423F-D4C3-48E6-B751-72DE61235F31}" destId="{F9513063-E7B9-44A1-B6C3-0601C34C35B6}" srcOrd="0" destOrd="0" presId="urn:microsoft.com/office/officeart/2005/8/layout/process2"/>
    <dgm:cxn modelId="{0B8F4803-9C85-44D1-AB7E-C68D64BA89F6}" type="presOf" srcId="{D21D423F-D4C3-48E6-B751-72DE61235F31}" destId="{18C0A87A-4AF2-48D5-87D2-471E62336537}" srcOrd="1" destOrd="0" presId="urn:microsoft.com/office/officeart/2005/8/layout/process2"/>
    <dgm:cxn modelId="{1FBEACAF-908D-42D6-A614-E4707BD40FBA}" type="presOf" srcId="{CA125C4B-EB40-4F6C-BB0C-4FAE53BECF52}" destId="{6E56588E-760E-4B5A-9549-2AB11D40AFB3}" srcOrd="0" destOrd="0" presId="urn:microsoft.com/office/officeart/2005/8/layout/process2"/>
    <dgm:cxn modelId="{922A71CB-72ED-4482-B655-250541E3BA1F}" type="presParOf" srcId="{208261F6-97F9-4527-8EB5-EF7161D8D546}" destId="{3E280F26-55D2-4AE8-9E1D-058FE1BF38BB}" srcOrd="0" destOrd="0" presId="urn:microsoft.com/office/officeart/2005/8/layout/process2"/>
    <dgm:cxn modelId="{5BEE3BE0-F555-4E8E-8031-6FE0A7882177}" type="presParOf" srcId="{208261F6-97F9-4527-8EB5-EF7161D8D546}" destId="{F9513063-E7B9-44A1-B6C3-0601C34C35B6}" srcOrd="1" destOrd="0" presId="urn:microsoft.com/office/officeart/2005/8/layout/process2"/>
    <dgm:cxn modelId="{DDA5AC55-F9CF-45E3-AB5F-BC95A812DB69}" type="presParOf" srcId="{F9513063-E7B9-44A1-B6C3-0601C34C35B6}" destId="{18C0A87A-4AF2-48D5-87D2-471E62336537}" srcOrd="0" destOrd="0" presId="urn:microsoft.com/office/officeart/2005/8/layout/process2"/>
    <dgm:cxn modelId="{0964BDE7-7565-4069-8BC4-EAA9B284EDCD}" type="presParOf" srcId="{208261F6-97F9-4527-8EB5-EF7161D8D546}" destId="{8137F77F-C315-4304-B33B-1FBD6405FDD1}" srcOrd="2" destOrd="0" presId="urn:microsoft.com/office/officeart/2005/8/layout/process2"/>
    <dgm:cxn modelId="{F8DC06F7-E9B4-4E3B-99DD-12ADCA425369}" type="presParOf" srcId="{208261F6-97F9-4527-8EB5-EF7161D8D546}" destId="{7E647002-29E0-486D-A5B2-4C4341D84AD2}" srcOrd="3" destOrd="0" presId="urn:microsoft.com/office/officeart/2005/8/layout/process2"/>
    <dgm:cxn modelId="{3BF627CD-168C-4781-8E99-DD6ED2451816}" type="presParOf" srcId="{7E647002-29E0-486D-A5B2-4C4341D84AD2}" destId="{7F80ECED-F3F7-4CAD-AFF1-2D3B9F4151AD}" srcOrd="0" destOrd="0" presId="urn:microsoft.com/office/officeart/2005/8/layout/process2"/>
    <dgm:cxn modelId="{FA3F6BFB-91CC-4CC7-B430-8535C814AA48}" type="presParOf" srcId="{208261F6-97F9-4527-8EB5-EF7161D8D546}" destId="{6E56588E-760E-4B5A-9549-2AB11D40AFB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E206773-2D09-4B58-B947-256580C9F345}" type="doc">
      <dgm:prSet loTypeId="urn:microsoft.com/office/officeart/2005/8/layout/cycle7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1C46A33-7D01-439B-8099-DBA362BCB5B6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темы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8CCA3E4A-68E4-4388-A755-F71C839D891B}" type="parTrans" cxnId="{D4EA0165-7858-4673-B352-DC2783AD1E02}">
      <dgm:prSet/>
      <dgm:spPr/>
      <dgm:t>
        <a:bodyPr/>
        <a:lstStyle/>
        <a:p>
          <a:endParaRPr lang="ru-RU"/>
        </a:p>
      </dgm:t>
    </dgm:pt>
    <dgm:pt modelId="{6B06AF3C-E0A6-47CD-94EE-325C03558433}" type="sibTrans" cxnId="{D4EA0165-7858-4673-B352-DC2783AD1E02}">
      <dgm:prSet/>
      <dgm:spPr/>
      <dgm:t>
        <a:bodyPr/>
        <a:lstStyle/>
        <a:p>
          <a:endParaRPr lang="ru-RU"/>
        </a:p>
      </dgm:t>
    </dgm:pt>
    <dgm:pt modelId="{3EE371A5-B036-46A6-BC57-D71B783B632E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 и </a:t>
          </a:r>
          <a:r>
            <a:rPr lang="ru-RU" sz="2400" b="1" i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подг.гр</a:t>
          </a:r>
          <a:r>
            <a: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– о том, как провели праздник; что видели во время экскурсий в библиотеку, в школу; про то, как отдыхали летом; наш огород; как шьют одежду; мой лучший друг (подруга); как мы заботимся о малышах, о маме</a:t>
          </a:r>
          <a:endParaRPr lang="ru-RU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8E738-2D2B-4523-9C3E-AAE22F007C00}" type="parTrans" cxnId="{04C11FED-03D5-424E-9278-C9AED49D686F}">
      <dgm:prSet/>
      <dgm:spPr/>
      <dgm:t>
        <a:bodyPr/>
        <a:lstStyle/>
        <a:p>
          <a:endParaRPr lang="ru-RU"/>
        </a:p>
      </dgm:t>
    </dgm:pt>
    <dgm:pt modelId="{B1E2F641-1C6C-4C15-9BC4-8D4D56EB438F}" type="sibTrans" cxnId="{04C11FED-03D5-424E-9278-C9AED49D686F}">
      <dgm:prSet/>
      <dgm:spPr/>
      <dgm:t>
        <a:bodyPr/>
        <a:lstStyle/>
        <a:p>
          <a:endParaRPr lang="ru-RU"/>
        </a:p>
      </dgm:t>
    </dgm:pt>
    <dgm:pt modelId="{033290DE-A0B1-4B16-9A56-89FB8F01E34D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Ср. гр</a:t>
          </a:r>
          <a:r>
            <a: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– как провели праздник новогодней елки; о родном доме, о своей кошке или собаке; как работали на огороде; как меняли рыбкам воду в аквариуме; что видели на кухне</a:t>
          </a:r>
          <a:endParaRPr lang="ru-RU" sz="24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9CDE-F256-4705-BD9B-C3CBB8F7638B}" type="parTrans" cxnId="{70FEC557-761E-43CD-8712-42E3D26851BF}">
      <dgm:prSet/>
      <dgm:spPr/>
      <dgm:t>
        <a:bodyPr/>
        <a:lstStyle/>
        <a:p>
          <a:endParaRPr lang="ru-RU"/>
        </a:p>
      </dgm:t>
    </dgm:pt>
    <dgm:pt modelId="{6EF28272-3AF2-445C-B428-B334B6F36278}" type="sibTrans" cxnId="{70FEC557-761E-43CD-8712-42E3D26851BF}">
      <dgm:prSet/>
      <dgm:spPr/>
      <dgm:t>
        <a:bodyPr/>
        <a:lstStyle/>
        <a:p>
          <a:endParaRPr lang="ru-RU"/>
        </a:p>
      </dgm:t>
    </dgm:pt>
    <dgm:pt modelId="{38D20641-6F33-43A0-9DAB-2825E756D16C}" type="pres">
      <dgm:prSet presAssocID="{8E206773-2D09-4B58-B947-256580C9F3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FAA0CF-0906-42AC-A259-4A9C3E501715}" type="pres">
      <dgm:prSet presAssocID="{C1C46A33-7D01-439B-8099-DBA362BCB5B6}" presName="node" presStyleLbl="node1" presStyleIdx="0" presStyleCnt="3" custScaleX="83391" custScaleY="52426" custRadScaleRad="87513" custRadScaleInc="-1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BC207-674E-4AF3-8906-14E6D79FB30A}" type="pres">
      <dgm:prSet presAssocID="{6B06AF3C-E0A6-47CD-94EE-325C0355843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608B81C5-740A-424C-A06A-BDB653021240}" type="pres">
      <dgm:prSet presAssocID="{6B06AF3C-E0A6-47CD-94EE-325C0355843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70B0C2C-A365-47F4-8014-7FE240A5D872}" type="pres">
      <dgm:prSet presAssocID="{3EE371A5-B036-46A6-BC57-D71B783B632E}" presName="node" presStyleLbl="node1" presStyleIdx="1" presStyleCnt="3" custScaleX="133793" custScaleY="233444" custRadScaleRad="84463" custRadScaleInc="-12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60CE9-A4AE-419F-BCEE-223E512ED15E}" type="pres">
      <dgm:prSet presAssocID="{B1E2F641-1C6C-4C15-9BC4-8D4D56EB438F}" presName="sibTrans" presStyleLbl="sibTrans2D1" presStyleIdx="1" presStyleCnt="3"/>
      <dgm:spPr/>
      <dgm:t>
        <a:bodyPr/>
        <a:lstStyle/>
        <a:p>
          <a:endParaRPr lang="ru-RU"/>
        </a:p>
      </dgm:t>
    </dgm:pt>
    <dgm:pt modelId="{9C192BCF-A3B0-49D9-BB25-F74F95E94713}" type="pres">
      <dgm:prSet presAssocID="{B1E2F641-1C6C-4C15-9BC4-8D4D56EB438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01122AC-75E5-4EBF-9DF6-BF449C2FF3F3}" type="pres">
      <dgm:prSet presAssocID="{033290DE-A0B1-4B16-9A56-89FB8F01E34D}" presName="node" presStyleLbl="node1" presStyleIdx="2" presStyleCnt="3" custScaleX="118228" custScaleY="228625" custRadScaleRad="93151" custRadScaleInc="17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353E6-DFA5-4A67-B34E-B6E33AE569D5}" type="pres">
      <dgm:prSet presAssocID="{6EF28272-3AF2-445C-B428-B334B6F36278}" presName="sibTrans" presStyleLbl="sibTrans2D1" presStyleIdx="2" presStyleCnt="3"/>
      <dgm:spPr/>
      <dgm:t>
        <a:bodyPr/>
        <a:lstStyle/>
        <a:p>
          <a:endParaRPr lang="ru-RU"/>
        </a:p>
      </dgm:t>
    </dgm:pt>
    <dgm:pt modelId="{6F37071F-9355-4A83-896A-2C4C1C9353BE}" type="pres">
      <dgm:prSet presAssocID="{6EF28272-3AF2-445C-B428-B334B6F36278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89776B6A-DCC2-4CC3-8D9F-CF4B7CBD67C4}" type="presOf" srcId="{033290DE-A0B1-4B16-9A56-89FB8F01E34D}" destId="{B01122AC-75E5-4EBF-9DF6-BF449C2FF3F3}" srcOrd="0" destOrd="0" presId="urn:microsoft.com/office/officeart/2005/8/layout/cycle7"/>
    <dgm:cxn modelId="{B9228C7C-6DE0-4CF6-B894-68BAF510948D}" type="presOf" srcId="{B1E2F641-1C6C-4C15-9BC4-8D4D56EB438F}" destId="{9C192BCF-A3B0-49D9-BB25-F74F95E94713}" srcOrd="1" destOrd="0" presId="urn:microsoft.com/office/officeart/2005/8/layout/cycle7"/>
    <dgm:cxn modelId="{A2B48D5D-42BC-4F25-9302-80A5E571F825}" type="presOf" srcId="{3EE371A5-B036-46A6-BC57-D71B783B632E}" destId="{D70B0C2C-A365-47F4-8014-7FE240A5D872}" srcOrd="0" destOrd="0" presId="urn:microsoft.com/office/officeart/2005/8/layout/cycle7"/>
    <dgm:cxn modelId="{04C11FED-03D5-424E-9278-C9AED49D686F}" srcId="{8E206773-2D09-4B58-B947-256580C9F345}" destId="{3EE371A5-B036-46A6-BC57-D71B783B632E}" srcOrd="1" destOrd="0" parTransId="{A628E738-2D2B-4523-9C3E-AAE22F007C00}" sibTransId="{B1E2F641-1C6C-4C15-9BC4-8D4D56EB438F}"/>
    <dgm:cxn modelId="{DC8D5838-BE22-48C6-8C29-49E8F946187E}" type="presOf" srcId="{6B06AF3C-E0A6-47CD-94EE-325C03558433}" destId="{74BBC207-674E-4AF3-8906-14E6D79FB30A}" srcOrd="0" destOrd="0" presId="urn:microsoft.com/office/officeart/2005/8/layout/cycle7"/>
    <dgm:cxn modelId="{AA580B65-79E2-438A-8EE1-FC5A1CB64E8A}" type="presOf" srcId="{6B06AF3C-E0A6-47CD-94EE-325C03558433}" destId="{608B81C5-740A-424C-A06A-BDB653021240}" srcOrd="1" destOrd="0" presId="urn:microsoft.com/office/officeart/2005/8/layout/cycle7"/>
    <dgm:cxn modelId="{95AFC967-CAAC-472B-8403-F775B0F91F25}" type="presOf" srcId="{B1E2F641-1C6C-4C15-9BC4-8D4D56EB438F}" destId="{2C560CE9-A4AE-419F-BCEE-223E512ED15E}" srcOrd="0" destOrd="0" presId="urn:microsoft.com/office/officeart/2005/8/layout/cycle7"/>
    <dgm:cxn modelId="{B95F4EFA-FF58-480C-A62E-9BE27FD36A5E}" type="presOf" srcId="{6EF28272-3AF2-445C-B428-B334B6F36278}" destId="{40E353E6-DFA5-4A67-B34E-B6E33AE569D5}" srcOrd="0" destOrd="0" presId="urn:microsoft.com/office/officeart/2005/8/layout/cycle7"/>
    <dgm:cxn modelId="{D4EA0165-7858-4673-B352-DC2783AD1E02}" srcId="{8E206773-2D09-4B58-B947-256580C9F345}" destId="{C1C46A33-7D01-439B-8099-DBA362BCB5B6}" srcOrd="0" destOrd="0" parTransId="{8CCA3E4A-68E4-4388-A755-F71C839D891B}" sibTransId="{6B06AF3C-E0A6-47CD-94EE-325C03558433}"/>
    <dgm:cxn modelId="{FBB598F0-B611-4DE9-9B06-3B91398FA8E8}" type="presOf" srcId="{8E206773-2D09-4B58-B947-256580C9F345}" destId="{38D20641-6F33-43A0-9DAB-2825E756D16C}" srcOrd="0" destOrd="0" presId="urn:microsoft.com/office/officeart/2005/8/layout/cycle7"/>
    <dgm:cxn modelId="{70FEC557-761E-43CD-8712-42E3D26851BF}" srcId="{8E206773-2D09-4B58-B947-256580C9F345}" destId="{033290DE-A0B1-4B16-9A56-89FB8F01E34D}" srcOrd="2" destOrd="0" parTransId="{2C669CDE-F256-4705-BD9B-C3CBB8F7638B}" sibTransId="{6EF28272-3AF2-445C-B428-B334B6F36278}"/>
    <dgm:cxn modelId="{51ED0F67-AF2F-4983-9040-755C832C5E38}" type="presOf" srcId="{6EF28272-3AF2-445C-B428-B334B6F36278}" destId="{6F37071F-9355-4A83-896A-2C4C1C9353BE}" srcOrd="1" destOrd="0" presId="urn:microsoft.com/office/officeart/2005/8/layout/cycle7"/>
    <dgm:cxn modelId="{5AEB8700-D518-4720-BD91-60679E39C82D}" type="presOf" srcId="{C1C46A33-7D01-439B-8099-DBA362BCB5B6}" destId="{48FAA0CF-0906-42AC-A259-4A9C3E501715}" srcOrd="0" destOrd="0" presId="urn:microsoft.com/office/officeart/2005/8/layout/cycle7"/>
    <dgm:cxn modelId="{0F73C37F-9702-48CD-BBD7-769DF6E7B44C}" type="presParOf" srcId="{38D20641-6F33-43A0-9DAB-2825E756D16C}" destId="{48FAA0CF-0906-42AC-A259-4A9C3E501715}" srcOrd="0" destOrd="0" presId="urn:microsoft.com/office/officeart/2005/8/layout/cycle7"/>
    <dgm:cxn modelId="{7B72FED4-563B-4873-9C1D-9A8C683FB460}" type="presParOf" srcId="{38D20641-6F33-43A0-9DAB-2825E756D16C}" destId="{74BBC207-674E-4AF3-8906-14E6D79FB30A}" srcOrd="1" destOrd="0" presId="urn:microsoft.com/office/officeart/2005/8/layout/cycle7"/>
    <dgm:cxn modelId="{E0E0877E-C2BE-45D0-8FDB-2512D47CFF87}" type="presParOf" srcId="{74BBC207-674E-4AF3-8906-14E6D79FB30A}" destId="{608B81C5-740A-424C-A06A-BDB653021240}" srcOrd="0" destOrd="0" presId="urn:microsoft.com/office/officeart/2005/8/layout/cycle7"/>
    <dgm:cxn modelId="{C5D6A48D-76B6-4F52-A243-904A5815E191}" type="presParOf" srcId="{38D20641-6F33-43A0-9DAB-2825E756D16C}" destId="{D70B0C2C-A365-47F4-8014-7FE240A5D872}" srcOrd="2" destOrd="0" presId="urn:microsoft.com/office/officeart/2005/8/layout/cycle7"/>
    <dgm:cxn modelId="{704BFD56-ED77-4C18-84A9-1C0F15E40BFC}" type="presParOf" srcId="{38D20641-6F33-43A0-9DAB-2825E756D16C}" destId="{2C560CE9-A4AE-419F-BCEE-223E512ED15E}" srcOrd="3" destOrd="0" presId="urn:microsoft.com/office/officeart/2005/8/layout/cycle7"/>
    <dgm:cxn modelId="{D19837B9-E952-4D13-B202-16DDB4150C6F}" type="presParOf" srcId="{2C560CE9-A4AE-419F-BCEE-223E512ED15E}" destId="{9C192BCF-A3B0-49D9-BB25-F74F95E94713}" srcOrd="0" destOrd="0" presId="urn:microsoft.com/office/officeart/2005/8/layout/cycle7"/>
    <dgm:cxn modelId="{6AF84D76-6C5A-48E4-B144-7C3295490EFC}" type="presParOf" srcId="{38D20641-6F33-43A0-9DAB-2825E756D16C}" destId="{B01122AC-75E5-4EBF-9DF6-BF449C2FF3F3}" srcOrd="4" destOrd="0" presId="urn:microsoft.com/office/officeart/2005/8/layout/cycle7"/>
    <dgm:cxn modelId="{D6F4B797-2E2B-4E0C-B259-8C9B9F3C21FF}" type="presParOf" srcId="{38D20641-6F33-43A0-9DAB-2825E756D16C}" destId="{40E353E6-DFA5-4A67-B34E-B6E33AE569D5}" srcOrd="5" destOrd="0" presId="urn:microsoft.com/office/officeart/2005/8/layout/cycle7"/>
    <dgm:cxn modelId="{733F4482-8CFF-4E9C-BC5F-7064158AC8C0}" type="presParOf" srcId="{40E353E6-DFA5-4A67-B34E-B6E33AE569D5}" destId="{6F37071F-9355-4A83-896A-2C4C1C9353B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03B9197-51D5-4F9E-BF9D-1FA3BD8DC020}" type="doc">
      <dgm:prSet loTypeId="urn:microsoft.com/office/officeart/2005/8/layout/vList6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8F3C1F9-93D2-41F0-8F92-61A4470A7DCA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1">
                  <a:lumMod val="75000"/>
                </a:schemeClr>
              </a:solidFill>
            </a:rPr>
            <a:t>Рассказы, отражающие коллективный опыт детей </a:t>
          </a:r>
          <a:endParaRPr lang="ru-RU" b="1" i="1" dirty="0">
            <a:solidFill>
              <a:schemeClr val="accent1">
                <a:lumMod val="75000"/>
              </a:schemeClr>
            </a:solidFill>
          </a:endParaRPr>
        </a:p>
      </dgm:t>
    </dgm:pt>
    <dgm:pt modelId="{D717FC05-D313-45AF-870B-8AA00FCD4BCD}" type="parTrans" cxnId="{58179CD2-43F7-40DF-8DBD-2EDE96504308}">
      <dgm:prSet/>
      <dgm:spPr/>
      <dgm:t>
        <a:bodyPr/>
        <a:lstStyle/>
        <a:p>
          <a:endParaRPr lang="ru-RU"/>
        </a:p>
      </dgm:t>
    </dgm:pt>
    <dgm:pt modelId="{85F1E3CF-B736-4D1F-B300-62510F9DFA1F}" type="sibTrans" cxnId="{58179CD2-43F7-40DF-8DBD-2EDE96504308}">
      <dgm:prSet/>
      <dgm:spPr/>
      <dgm:t>
        <a:bodyPr/>
        <a:lstStyle/>
        <a:p>
          <a:endParaRPr lang="ru-RU"/>
        </a:p>
      </dgm:t>
    </dgm:pt>
    <dgm:pt modelId="{9A1CF8EA-187A-4760-9EC9-91DA823E46C4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о событиях, в которых принимали участие все дети (экскурсия на почту)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C5E31744-9FF4-4A7D-8E90-0430C88FB1E7}" type="parTrans" cxnId="{80177220-EE47-4EB0-AFE7-04E08AE76800}">
      <dgm:prSet/>
      <dgm:spPr/>
      <dgm:t>
        <a:bodyPr/>
        <a:lstStyle/>
        <a:p>
          <a:endParaRPr lang="ru-RU"/>
        </a:p>
      </dgm:t>
    </dgm:pt>
    <dgm:pt modelId="{42798241-ED66-4266-A58E-86B2352B22F6}" type="sibTrans" cxnId="{80177220-EE47-4EB0-AFE7-04E08AE76800}">
      <dgm:prSet/>
      <dgm:spPr/>
      <dgm:t>
        <a:bodyPr/>
        <a:lstStyle/>
        <a:p>
          <a:endParaRPr lang="ru-RU"/>
        </a:p>
      </dgm:t>
    </dgm:pt>
    <dgm:pt modelId="{3B403AD2-6825-43CA-93DB-3C8ECEB48A3D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</a:rPr>
            <a:t>Рассказы, отражающие индивидуальный опыт детей </a:t>
          </a:r>
          <a:endParaRPr lang="ru-RU" b="1" i="1" dirty="0">
            <a:solidFill>
              <a:srgbClr val="002060"/>
            </a:solidFill>
          </a:endParaRPr>
        </a:p>
      </dgm:t>
    </dgm:pt>
    <dgm:pt modelId="{5E6BADE5-BA60-4499-982F-3007E334DA77}" type="parTrans" cxnId="{536012B1-6566-4DAE-8A35-399C9F3152B6}">
      <dgm:prSet/>
      <dgm:spPr/>
      <dgm:t>
        <a:bodyPr/>
        <a:lstStyle/>
        <a:p>
          <a:endParaRPr lang="ru-RU"/>
        </a:p>
      </dgm:t>
    </dgm:pt>
    <dgm:pt modelId="{215FB477-F3B5-47D0-AC57-76D40823F69E}" type="sibTrans" cxnId="{536012B1-6566-4DAE-8A35-399C9F3152B6}">
      <dgm:prSet/>
      <dgm:spPr/>
      <dgm:t>
        <a:bodyPr/>
        <a:lstStyle/>
        <a:p>
          <a:endParaRPr lang="ru-RU"/>
        </a:p>
      </dgm:t>
    </dgm:pt>
    <dgm:pt modelId="{9A07B631-20B2-4BD1-98D9-3682CB07A66B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</a:rPr>
            <a:t>«Расскажи, как ты провел выходной день»; «Расскажи о своем доме»</a:t>
          </a:r>
          <a:endParaRPr lang="ru-RU" dirty="0">
            <a:solidFill>
              <a:srgbClr val="0070C0"/>
            </a:solidFill>
          </a:endParaRPr>
        </a:p>
      </dgm:t>
    </dgm:pt>
    <dgm:pt modelId="{4FF9BC8F-3701-40AE-8A99-18A97CCBFE85}" type="parTrans" cxnId="{5B870B00-0CC8-44FF-9800-13610769F5C7}">
      <dgm:prSet/>
      <dgm:spPr/>
      <dgm:t>
        <a:bodyPr/>
        <a:lstStyle/>
        <a:p>
          <a:endParaRPr lang="ru-RU"/>
        </a:p>
      </dgm:t>
    </dgm:pt>
    <dgm:pt modelId="{D156E7A4-1DDE-476F-A33E-5F83491E2D0A}" type="sibTrans" cxnId="{5B870B00-0CC8-44FF-9800-13610769F5C7}">
      <dgm:prSet/>
      <dgm:spPr/>
      <dgm:t>
        <a:bodyPr/>
        <a:lstStyle/>
        <a:p>
          <a:endParaRPr lang="ru-RU"/>
        </a:p>
      </dgm:t>
    </dgm:pt>
    <dgm:pt modelId="{4E6828A5-DFB9-4469-95F3-D2CF6BC3CEF5}" type="pres">
      <dgm:prSet presAssocID="{A03B9197-51D5-4F9E-BF9D-1FA3BD8DC02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6F40B2A-89B9-4A71-BB93-3B71D31B9534}" type="pres">
      <dgm:prSet presAssocID="{78F3C1F9-93D2-41F0-8F92-61A4470A7DCA}" presName="linNode" presStyleCnt="0"/>
      <dgm:spPr/>
    </dgm:pt>
    <dgm:pt modelId="{1BBB5A83-664E-4801-B069-ACAC894DA750}" type="pres">
      <dgm:prSet presAssocID="{78F3C1F9-93D2-41F0-8F92-61A4470A7DC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DF50F-A45A-4697-B667-0FC5FDFAA6C6}" type="pres">
      <dgm:prSet presAssocID="{78F3C1F9-93D2-41F0-8F92-61A4470A7DC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D1618-A4A5-48F5-9F0C-B0F5EB4F6D3E}" type="pres">
      <dgm:prSet presAssocID="{85F1E3CF-B736-4D1F-B300-62510F9DFA1F}" presName="spacing" presStyleCnt="0"/>
      <dgm:spPr/>
    </dgm:pt>
    <dgm:pt modelId="{D2E2D225-3717-4C98-B87F-96BD43BD1B64}" type="pres">
      <dgm:prSet presAssocID="{3B403AD2-6825-43CA-93DB-3C8ECEB48A3D}" presName="linNode" presStyleCnt="0"/>
      <dgm:spPr/>
    </dgm:pt>
    <dgm:pt modelId="{E1786D31-0C03-4863-81FA-F5A5A87E4E63}" type="pres">
      <dgm:prSet presAssocID="{3B403AD2-6825-43CA-93DB-3C8ECEB48A3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9CBEA-FF89-4C6A-ACEF-5D44F858967F}" type="pres">
      <dgm:prSet presAssocID="{3B403AD2-6825-43CA-93DB-3C8ECEB48A3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568354-B3FE-4A81-85FD-3A6482F8C0D0}" type="presOf" srcId="{78F3C1F9-93D2-41F0-8F92-61A4470A7DCA}" destId="{1BBB5A83-664E-4801-B069-ACAC894DA750}" srcOrd="0" destOrd="0" presId="urn:microsoft.com/office/officeart/2005/8/layout/vList6"/>
    <dgm:cxn modelId="{536012B1-6566-4DAE-8A35-399C9F3152B6}" srcId="{A03B9197-51D5-4F9E-BF9D-1FA3BD8DC020}" destId="{3B403AD2-6825-43CA-93DB-3C8ECEB48A3D}" srcOrd="1" destOrd="0" parTransId="{5E6BADE5-BA60-4499-982F-3007E334DA77}" sibTransId="{215FB477-F3B5-47D0-AC57-76D40823F69E}"/>
    <dgm:cxn modelId="{8E677A27-AA8D-4637-8679-412671239F0D}" type="presOf" srcId="{9A1CF8EA-187A-4760-9EC9-91DA823E46C4}" destId="{BFADF50F-A45A-4697-B667-0FC5FDFAA6C6}" srcOrd="0" destOrd="0" presId="urn:microsoft.com/office/officeart/2005/8/layout/vList6"/>
    <dgm:cxn modelId="{35B8AFCF-ABB9-4040-BBF6-193797CC3776}" type="presOf" srcId="{3B403AD2-6825-43CA-93DB-3C8ECEB48A3D}" destId="{E1786D31-0C03-4863-81FA-F5A5A87E4E63}" srcOrd="0" destOrd="0" presId="urn:microsoft.com/office/officeart/2005/8/layout/vList6"/>
    <dgm:cxn modelId="{5B870B00-0CC8-44FF-9800-13610769F5C7}" srcId="{3B403AD2-6825-43CA-93DB-3C8ECEB48A3D}" destId="{9A07B631-20B2-4BD1-98D9-3682CB07A66B}" srcOrd="0" destOrd="0" parTransId="{4FF9BC8F-3701-40AE-8A99-18A97CCBFE85}" sibTransId="{D156E7A4-1DDE-476F-A33E-5F83491E2D0A}"/>
    <dgm:cxn modelId="{80177220-EE47-4EB0-AFE7-04E08AE76800}" srcId="{78F3C1F9-93D2-41F0-8F92-61A4470A7DCA}" destId="{9A1CF8EA-187A-4760-9EC9-91DA823E46C4}" srcOrd="0" destOrd="0" parTransId="{C5E31744-9FF4-4A7D-8E90-0430C88FB1E7}" sibTransId="{42798241-ED66-4266-A58E-86B2352B22F6}"/>
    <dgm:cxn modelId="{FA8908A2-A355-46E4-B507-C7C4FBBAC969}" type="presOf" srcId="{A03B9197-51D5-4F9E-BF9D-1FA3BD8DC020}" destId="{4E6828A5-DFB9-4469-95F3-D2CF6BC3CEF5}" srcOrd="0" destOrd="0" presId="urn:microsoft.com/office/officeart/2005/8/layout/vList6"/>
    <dgm:cxn modelId="{58179CD2-43F7-40DF-8DBD-2EDE96504308}" srcId="{A03B9197-51D5-4F9E-BF9D-1FA3BD8DC020}" destId="{78F3C1F9-93D2-41F0-8F92-61A4470A7DCA}" srcOrd="0" destOrd="0" parTransId="{D717FC05-D313-45AF-870B-8AA00FCD4BCD}" sibTransId="{85F1E3CF-B736-4D1F-B300-62510F9DFA1F}"/>
    <dgm:cxn modelId="{5F112AE7-C977-4BED-9A1C-A3684C705EF4}" type="presOf" srcId="{9A07B631-20B2-4BD1-98D9-3682CB07A66B}" destId="{0BC9CBEA-FF89-4C6A-ACEF-5D44F858967F}" srcOrd="0" destOrd="0" presId="urn:microsoft.com/office/officeart/2005/8/layout/vList6"/>
    <dgm:cxn modelId="{7E418B50-CEE8-4D99-990D-3CBEA41649AA}" type="presParOf" srcId="{4E6828A5-DFB9-4469-95F3-D2CF6BC3CEF5}" destId="{16F40B2A-89B9-4A71-BB93-3B71D31B9534}" srcOrd="0" destOrd="0" presId="urn:microsoft.com/office/officeart/2005/8/layout/vList6"/>
    <dgm:cxn modelId="{F2493DF7-4E52-4688-BB4D-E6E51E138FA3}" type="presParOf" srcId="{16F40B2A-89B9-4A71-BB93-3B71D31B9534}" destId="{1BBB5A83-664E-4801-B069-ACAC894DA750}" srcOrd="0" destOrd="0" presId="urn:microsoft.com/office/officeart/2005/8/layout/vList6"/>
    <dgm:cxn modelId="{F1CBC3A3-1DB1-4F9E-BA3F-EB69ABC0600E}" type="presParOf" srcId="{16F40B2A-89B9-4A71-BB93-3B71D31B9534}" destId="{BFADF50F-A45A-4697-B667-0FC5FDFAA6C6}" srcOrd="1" destOrd="0" presId="urn:microsoft.com/office/officeart/2005/8/layout/vList6"/>
    <dgm:cxn modelId="{A0C2DA63-7ACA-468E-B258-4CB60C09CD2F}" type="presParOf" srcId="{4E6828A5-DFB9-4469-95F3-D2CF6BC3CEF5}" destId="{54BD1618-A4A5-48F5-9F0C-B0F5EB4F6D3E}" srcOrd="1" destOrd="0" presId="urn:microsoft.com/office/officeart/2005/8/layout/vList6"/>
    <dgm:cxn modelId="{CF9D6D01-B281-410B-9BD2-E1E16C134CA0}" type="presParOf" srcId="{4E6828A5-DFB9-4469-95F3-D2CF6BC3CEF5}" destId="{D2E2D225-3717-4C98-B87F-96BD43BD1B64}" srcOrd="2" destOrd="0" presId="urn:microsoft.com/office/officeart/2005/8/layout/vList6"/>
    <dgm:cxn modelId="{D66EAA2F-57C9-43E0-9BD7-DD263DB70A7D}" type="presParOf" srcId="{D2E2D225-3717-4C98-B87F-96BD43BD1B64}" destId="{E1786D31-0C03-4863-81FA-F5A5A87E4E63}" srcOrd="0" destOrd="0" presId="urn:microsoft.com/office/officeart/2005/8/layout/vList6"/>
    <dgm:cxn modelId="{0FF59F7F-EDCD-4859-B9F5-6EBED92D772A}" type="presParOf" srcId="{D2E2D225-3717-4C98-B87F-96BD43BD1B64}" destId="{0BC9CBEA-FF89-4C6A-ACEF-5D44F858967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3E72190-307B-4127-A4E2-06EE819899A6}" type="doc">
      <dgm:prSet loTypeId="urn:microsoft.com/office/officeart/2011/layout/HexagonRadial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AF7277C-E4E7-4839-8BE6-6904A84D8C8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вспомогательные вопросы</a:t>
          </a:r>
          <a:endParaRPr lang="ru-RU" sz="18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4B916-6776-4311-88A4-04AC5E8BC17D}" type="parTrans" cxnId="{EE3144D9-0B97-416D-8585-A42A76FB597A}">
      <dgm:prSet/>
      <dgm:spPr/>
      <dgm:t>
        <a:bodyPr/>
        <a:lstStyle/>
        <a:p>
          <a:endParaRPr lang="ru-RU"/>
        </a:p>
      </dgm:t>
    </dgm:pt>
    <dgm:pt modelId="{BE90DC9F-33E5-42D8-9FB7-3B90AF32D78E}" type="sibTrans" cxnId="{EE3144D9-0B97-416D-8585-A42A76FB597A}">
      <dgm:prSet/>
      <dgm:spPr/>
      <dgm:t>
        <a:bodyPr/>
        <a:lstStyle/>
        <a:p>
          <a:endParaRPr lang="ru-RU"/>
        </a:p>
      </dgm:t>
    </dgm:pt>
    <dgm:pt modelId="{BCB6E215-38DD-460E-8943-5A611A010F7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образец рассказа воспитателя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2337F-B322-469D-9588-B2E78DDFDFA4}" type="parTrans" cxnId="{ACB99BF3-935E-4134-ABBE-7631021E9547}">
      <dgm:prSet/>
      <dgm:spPr/>
      <dgm:t>
        <a:bodyPr/>
        <a:lstStyle/>
        <a:p>
          <a:endParaRPr lang="ru-RU"/>
        </a:p>
      </dgm:t>
    </dgm:pt>
    <dgm:pt modelId="{AA195C3A-4B71-4383-BEC4-DCD1470DA9A6}" type="sibTrans" cxnId="{ACB99BF3-935E-4134-ABBE-7631021E9547}">
      <dgm:prSet/>
      <dgm:spPr/>
      <dgm:t>
        <a:bodyPr/>
        <a:lstStyle/>
        <a:p>
          <a:endParaRPr lang="ru-RU"/>
        </a:p>
      </dgm:t>
    </dgm:pt>
    <dgm:pt modelId="{D0571E6F-15C4-438B-8FE5-937D9F97349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рассказа</a:t>
          </a:r>
          <a:endParaRPr lang="ru-RU" sz="2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5D7CE-4387-4EC6-A417-27A9CCE8DC90}" type="parTrans" cxnId="{56F7EEEC-BFF0-4984-8FAB-6B7ACA62133E}">
      <dgm:prSet/>
      <dgm:spPr/>
      <dgm:t>
        <a:bodyPr/>
        <a:lstStyle/>
        <a:p>
          <a:endParaRPr lang="ru-RU"/>
        </a:p>
      </dgm:t>
    </dgm:pt>
    <dgm:pt modelId="{454F0329-F983-46D2-866A-7EE7E51D47CA}" type="sibTrans" cxnId="{56F7EEEC-BFF0-4984-8FAB-6B7ACA62133E}">
      <dgm:prSet/>
      <dgm:spPr/>
      <dgm:t>
        <a:bodyPr/>
        <a:lstStyle/>
        <a:p>
          <a:endParaRPr lang="ru-RU"/>
        </a:p>
      </dgm:t>
    </dgm:pt>
    <dgm:pt modelId="{2C974B76-EAB2-45A5-912E-81135AB5406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совместный рассказ воспитателя и ребенка </a:t>
          </a:r>
          <a:endParaRPr lang="ru-RU" sz="18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5B24C6-0BB6-4FA7-9E6B-49B308032BDF}" type="parTrans" cxnId="{1E9B6AAD-C946-4B6B-9C10-592402505564}">
      <dgm:prSet/>
      <dgm:spPr/>
      <dgm:t>
        <a:bodyPr/>
        <a:lstStyle/>
        <a:p>
          <a:endParaRPr lang="ru-RU"/>
        </a:p>
      </dgm:t>
    </dgm:pt>
    <dgm:pt modelId="{9D1A240A-1DB5-4588-A6AF-E165525B68D9}" type="sibTrans" cxnId="{1E9B6AAD-C946-4B6B-9C10-592402505564}">
      <dgm:prSet/>
      <dgm:spPr/>
      <dgm:t>
        <a:bodyPr/>
        <a:lstStyle/>
        <a:p>
          <a:endParaRPr lang="ru-RU"/>
        </a:p>
      </dgm:t>
    </dgm:pt>
    <dgm:pt modelId="{01C6F3E8-E13B-43A6-827A-F89DC01477B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подсказ нужного слова</a:t>
          </a:r>
          <a:endParaRPr lang="ru-RU" sz="24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D54D7-E712-4816-A9CC-A8ED29BDF147}" type="parTrans" cxnId="{DD46137C-FE6B-4B01-B602-D9524447F142}">
      <dgm:prSet/>
      <dgm:spPr/>
      <dgm:t>
        <a:bodyPr/>
        <a:lstStyle/>
        <a:p>
          <a:endParaRPr lang="ru-RU"/>
        </a:p>
      </dgm:t>
    </dgm:pt>
    <dgm:pt modelId="{8F669AA4-4E4E-4E72-BCD6-B2249191A90D}" type="sibTrans" cxnId="{DD46137C-FE6B-4B01-B602-D9524447F142}">
      <dgm:prSet/>
      <dgm:spPr/>
      <dgm:t>
        <a:bodyPr/>
        <a:lstStyle/>
        <a:p>
          <a:endParaRPr lang="ru-RU"/>
        </a:p>
      </dgm:t>
    </dgm:pt>
    <dgm:pt modelId="{1F8BCF9C-FAAC-40C7-AFE2-85EDC7A3985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и оценка детских рассказов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B6D9B-2702-4F1C-BA33-063AB70CCD17}" type="parTrans" cxnId="{FF6166EF-F805-4341-9C60-59097A004BDA}">
      <dgm:prSet/>
      <dgm:spPr/>
      <dgm:t>
        <a:bodyPr/>
        <a:lstStyle/>
        <a:p>
          <a:endParaRPr lang="ru-RU"/>
        </a:p>
      </dgm:t>
    </dgm:pt>
    <dgm:pt modelId="{FB8DCBFA-5C9A-4D7C-8DCC-9371480318AC}" type="sibTrans" cxnId="{FF6166EF-F805-4341-9C60-59097A004BDA}">
      <dgm:prSet/>
      <dgm:spPr/>
      <dgm:t>
        <a:bodyPr/>
        <a:lstStyle/>
        <a:p>
          <a:endParaRPr lang="ru-RU"/>
        </a:p>
      </dgm:t>
    </dgm:pt>
    <dgm:pt modelId="{06C7F227-71E7-401C-8D02-0E074256EF4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указания</a:t>
          </a:r>
          <a:endParaRPr lang="ru-RU" sz="24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B3606-8DEF-4490-ACB9-8FE06BAB58E4}" type="sibTrans" cxnId="{0A3BEEE9-7B56-4711-A679-D8F40889E8C7}">
      <dgm:prSet/>
      <dgm:spPr/>
      <dgm:t>
        <a:bodyPr/>
        <a:lstStyle/>
        <a:p>
          <a:endParaRPr lang="ru-RU"/>
        </a:p>
      </dgm:t>
    </dgm:pt>
    <dgm:pt modelId="{D235A96F-8DAA-440F-B60C-5BD815D5BBDB}" type="parTrans" cxnId="{0A3BEEE9-7B56-4711-A679-D8F40889E8C7}">
      <dgm:prSet/>
      <dgm:spPr/>
      <dgm:t>
        <a:bodyPr/>
        <a:lstStyle/>
        <a:p>
          <a:endParaRPr lang="ru-RU"/>
        </a:p>
      </dgm:t>
    </dgm:pt>
    <dgm:pt modelId="{6CD41A92-DB71-45D0-B21F-A53ED7604715}" type="pres">
      <dgm:prSet presAssocID="{23E72190-307B-4127-A4E2-06EE819899A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4A7DBB8-5136-4016-99EB-8602EBE79261}" type="pres">
      <dgm:prSet presAssocID="{DAF7277C-E4E7-4839-8BE6-6904A84D8C8B}" presName="Parent" presStyleLbl="node0" presStyleIdx="0" presStyleCnt="1" custScaleX="120154" custScaleY="74170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81BC3224-7C2B-49B6-801A-CF5BFCA8D590}" type="pres">
      <dgm:prSet presAssocID="{BCB6E215-38DD-460E-8943-5A611A010F71}" presName="Accent1" presStyleCnt="0"/>
      <dgm:spPr/>
    </dgm:pt>
    <dgm:pt modelId="{1546333C-9D3E-4701-863D-FA3FD2169CFC}" type="pres">
      <dgm:prSet presAssocID="{BCB6E215-38DD-460E-8943-5A611A010F71}" presName="Accent" presStyleLbl="bgShp" presStyleIdx="0" presStyleCnt="6"/>
      <dgm:spPr/>
    </dgm:pt>
    <dgm:pt modelId="{80E6A0DD-B642-44AC-B459-AC24AAED757E}" type="pres">
      <dgm:prSet presAssocID="{BCB6E215-38DD-460E-8943-5A611A010F71}" presName="Child1" presStyleLbl="node1" presStyleIdx="0" presStyleCnt="6" custScaleX="1348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23A1C-E906-45FD-A2B2-7693EB456960}" type="pres">
      <dgm:prSet presAssocID="{D0571E6F-15C4-438B-8FE5-937D9F97349F}" presName="Accent2" presStyleCnt="0"/>
      <dgm:spPr/>
    </dgm:pt>
    <dgm:pt modelId="{68F49B4E-23DC-4110-9F09-65E30A81D6D9}" type="pres">
      <dgm:prSet presAssocID="{D0571E6F-15C4-438B-8FE5-937D9F97349F}" presName="Accent" presStyleLbl="bgShp" presStyleIdx="1" presStyleCnt="6"/>
      <dgm:spPr/>
    </dgm:pt>
    <dgm:pt modelId="{1FA56157-C2AD-425A-B687-173B966D292A}" type="pres">
      <dgm:prSet presAssocID="{D0571E6F-15C4-438B-8FE5-937D9F97349F}" presName="Child2" presStyleLbl="node1" presStyleIdx="1" presStyleCnt="6" custScaleX="143724" custLinFactNeighborX="68500" custLinFactNeighborY="-27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D5E6B-211E-43CD-932B-D3EDD6C2DBD2}" type="pres">
      <dgm:prSet presAssocID="{2C974B76-EAB2-45A5-912E-81135AB54064}" presName="Accent3" presStyleCnt="0"/>
      <dgm:spPr/>
    </dgm:pt>
    <dgm:pt modelId="{0DD71A3D-D05A-4350-B811-93B6A80F1ED0}" type="pres">
      <dgm:prSet presAssocID="{2C974B76-EAB2-45A5-912E-81135AB54064}" presName="Accent" presStyleLbl="bgShp" presStyleIdx="2" presStyleCnt="6"/>
      <dgm:spPr/>
    </dgm:pt>
    <dgm:pt modelId="{AB334439-E290-4BE4-8240-AF2B70E6E134}" type="pres">
      <dgm:prSet presAssocID="{2C974B76-EAB2-45A5-912E-81135AB54064}" presName="Child3" presStyleLbl="node1" presStyleIdx="2" presStyleCnt="6" custScaleX="154085" custLinFactNeighborX="68439" custLinFactNeighborY="-59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034A4-C8FF-4739-A0E6-FA2083811D09}" type="pres">
      <dgm:prSet presAssocID="{06C7F227-71E7-401C-8D02-0E074256EF4C}" presName="Accent4" presStyleCnt="0"/>
      <dgm:spPr/>
    </dgm:pt>
    <dgm:pt modelId="{20D5B188-AD93-47EE-9C8E-E7CE53A9B2F0}" type="pres">
      <dgm:prSet presAssocID="{06C7F227-71E7-401C-8D02-0E074256EF4C}" presName="Accent" presStyleLbl="bgShp" presStyleIdx="3" presStyleCnt="6"/>
      <dgm:spPr/>
    </dgm:pt>
    <dgm:pt modelId="{3F91EFDF-B1B5-4E13-8F94-D7BB6417921D}" type="pres">
      <dgm:prSet presAssocID="{06C7F227-71E7-401C-8D02-0E074256EF4C}" presName="Child4" presStyleLbl="node1" presStyleIdx="3" presStyleCnt="6" custScaleX="1470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92C00-499B-44A2-9A84-58BE11CF7AFE}" type="pres">
      <dgm:prSet presAssocID="{01C6F3E8-E13B-43A6-827A-F89DC01477B8}" presName="Accent5" presStyleCnt="0"/>
      <dgm:spPr/>
    </dgm:pt>
    <dgm:pt modelId="{813E11A2-FDB2-4732-BCBD-1E20CB472119}" type="pres">
      <dgm:prSet presAssocID="{01C6F3E8-E13B-43A6-827A-F89DC01477B8}" presName="Accent" presStyleLbl="bgShp" presStyleIdx="4" presStyleCnt="6"/>
      <dgm:spPr/>
    </dgm:pt>
    <dgm:pt modelId="{8A6F7178-33E5-48EA-A981-B869B280B61E}" type="pres">
      <dgm:prSet presAssocID="{01C6F3E8-E13B-43A6-827A-F89DC01477B8}" presName="Child5" presStyleLbl="node1" presStyleIdx="4" presStyleCnt="6" custScaleX="142083" custLinFactNeighborX="-68776" custLinFactNeighborY="-14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0839D-2A60-4D5C-A481-30FC70C6DBD3}" type="pres">
      <dgm:prSet presAssocID="{1F8BCF9C-FAAC-40C7-AFE2-85EDC7A3985C}" presName="Accent6" presStyleCnt="0"/>
      <dgm:spPr/>
    </dgm:pt>
    <dgm:pt modelId="{7F3E7868-A9B6-4B20-B3C6-6F9ABCA85E30}" type="pres">
      <dgm:prSet presAssocID="{1F8BCF9C-FAAC-40C7-AFE2-85EDC7A3985C}" presName="Accent" presStyleLbl="bgShp" presStyleIdx="5" presStyleCnt="6"/>
      <dgm:spPr/>
    </dgm:pt>
    <dgm:pt modelId="{E894EE56-CB37-4D35-92DC-3AF415DFF95F}" type="pres">
      <dgm:prSet presAssocID="{1F8BCF9C-FAAC-40C7-AFE2-85EDC7A3985C}" presName="Child6" presStyleLbl="node1" presStyleIdx="5" presStyleCnt="6" custScaleX="133277" custLinFactNeighborX="-73179" custLinFactNeighborY="-25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3144D9-0B97-416D-8585-A42A76FB597A}" srcId="{23E72190-307B-4127-A4E2-06EE819899A6}" destId="{DAF7277C-E4E7-4839-8BE6-6904A84D8C8B}" srcOrd="0" destOrd="0" parTransId="{89B4B916-6776-4311-88A4-04AC5E8BC17D}" sibTransId="{BE90DC9F-33E5-42D8-9FB7-3B90AF32D78E}"/>
    <dgm:cxn modelId="{438647EB-6EA6-45E4-98F1-93EAD9D44F7D}" type="presOf" srcId="{D0571E6F-15C4-438B-8FE5-937D9F97349F}" destId="{1FA56157-C2AD-425A-B687-173B966D292A}" srcOrd="0" destOrd="0" presId="urn:microsoft.com/office/officeart/2011/layout/HexagonRadial"/>
    <dgm:cxn modelId="{C0A6176D-4217-4CCD-892F-FD734386C1BF}" type="presOf" srcId="{DAF7277C-E4E7-4839-8BE6-6904A84D8C8B}" destId="{B4A7DBB8-5136-4016-99EB-8602EBE79261}" srcOrd="0" destOrd="0" presId="urn:microsoft.com/office/officeart/2011/layout/HexagonRadial"/>
    <dgm:cxn modelId="{184B5A52-62D8-4277-8D14-B45A69C63E62}" type="presOf" srcId="{1F8BCF9C-FAAC-40C7-AFE2-85EDC7A3985C}" destId="{E894EE56-CB37-4D35-92DC-3AF415DFF95F}" srcOrd="0" destOrd="0" presId="urn:microsoft.com/office/officeart/2011/layout/HexagonRadial"/>
    <dgm:cxn modelId="{7CFF3B91-4A1D-4E81-B75C-AFBCF8524405}" type="presOf" srcId="{23E72190-307B-4127-A4E2-06EE819899A6}" destId="{6CD41A92-DB71-45D0-B21F-A53ED7604715}" srcOrd="0" destOrd="0" presId="urn:microsoft.com/office/officeart/2011/layout/HexagonRadial"/>
    <dgm:cxn modelId="{FF6166EF-F805-4341-9C60-59097A004BDA}" srcId="{DAF7277C-E4E7-4839-8BE6-6904A84D8C8B}" destId="{1F8BCF9C-FAAC-40C7-AFE2-85EDC7A3985C}" srcOrd="5" destOrd="0" parTransId="{190B6D9B-2702-4F1C-BA33-063AB70CCD17}" sibTransId="{FB8DCBFA-5C9A-4D7C-8DCC-9371480318AC}"/>
    <dgm:cxn modelId="{DD46137C-FE6B-4B01-B602-D9524447F142}" srcId="{DAF7277C-E4E7-4839-8BE6-6904A84D8C8B}" destId="{01C6F3E8-E13B-43A6-827A-F89DC01477B8}" srcOrd="4" destOrd="0" parTransId="{C70D54D7-E712-4816-A9CC-A8ED29BDF147}" sibTransId="{8F669AA4-4E4E-4E72-BCD6-B2249191A90D}"/>
    <dgm:cxn modelId="{56F7EEEC-BFF0-4984-8FAB-6B7ACA62133E}" srcId="{DAF7277C-E4E7-4839-8BE6-6904A84D8C8B}" destId="{D0571E6F-15C4-438B-8FE5-937D9F97349F}" srcOrd="1" destOrd="0" parTransId="{5115D7CE-4387-4EC6-A417-27A9CCE8DC90}" sibTransId="{454F0329-F983-46D2-866A-7EE7E51D47CA}"/>
    <dgm:cxn modelId="{8BB677D6-A7AD-447B-A554-B53F846237D3}" type="presOf" srcId="{01C6F3E8-E13B-43A6-827A-F89DC01477B8}" destId="{8A6F7178-33E5-48EA-A981-B869B280B61E}" srcOrd="0" destOrd="0" presId="urn:microsoft.com/office/officeart/2011/layout/HexagonRadial"/>
    <dgm:cxn modelId="{ACB99BF3-935E-4134-ABBE-7631021E9547}" srcId="{DAF7277C-E4E7-4839-8BE6-6904A84D8C8B}" destId="{BCB6E215-38DD-460E-8943-5A611A010F71}" srcOrd="0" destOrd="0" parTransId="{A2E2337F-B322-469D-9588-B2E78DDFDFA4}" sibTransId="{AA195C3A-4B71-4383-BEC4-DCD1470DA9A6}"/>
    <dgm:cxn modelId="{8BA6FB77-7A1C-44B9-A438-5F9958C67844}" type="presOf" srcId="{BCB6E215-38DD-460E-8943-5A611A010F71}" destId="{80E6A0DD-B642-44AC-B459-AC24AAED757E}" srcOrd="0" destOrd="0" presId="urn:microsoft.com/office/officeart/2011/layout/HexagonRadial"/>
    <dgm:cxn modelId="{68F8C635-2AEF-47A1-940B-14112987D4A1}" type="presOf" srcId="{2C974B76-EAB2-45A5-912E-81135AB54064}" destId="{AB334439-E290-4BE4-8240-AF2B70E6E134}" srcOrd="0" destOrd="0" presId="urn:microsoft.com/office/officeart/2011/layout/HexagonRadial"/>
    <dgm:cxn modelId="{5CD721C4-9D71-433D-945C-4AE9574A0F17}" type="presOf" srcId="{06C7F227-71E7-401C-8D02-0E074256EF4C}" destId="{3F91EFDF-B1B5-4E13-8F94-D7BB6417921D}" srcOrd="0" destOrd="0" presId="urn:microsoft.com/office/officeart/2011/layout/HexagonRadial"/>
    <dgm:cxn modelId="{1E9B6AAD-C946-4B6B-9C10-592402505564}" srcId="{DAF7277C-E4E7-4839-8BE6-6904A84D8C8B}" destId="{2C974B76-EAB2-45A5-912E-81135AB54064}" srcOrd="2" destOrd="0" parTransId="{7D5B24C6-0BB6-4FA7-9E6B-49B308032BDF}" sibTransId="{9D1A240A-1DB5-4588-A6AF-E165525B68D9}"/>
    <dgm:cxn modelId="{0A3BEEE9-7B56-4711-A679-D8F40889E8C7}" srcId="{DAF7277C-E4E7-4839-8BE6-6904A84D8C8B}" destId="{06C7F227-71E7-401C-8D02-0E074256EF4C}" srcOrd="3" destOrd="0" parTransId="{D235A96F-8DAA-440F-B60C-5BD815D5BBDB}" sibTransId="{535B3606-8DEF-4490-ACB9-8FE06BAB58E4}"/>
    <dgm:cxn modelId="{B8E85497-3416-422B-90FC-7D12393AD35C}" type="presParOf" srcId="{6CD41A92-DB71-45D0-B21F-A53ED7604715}" destId="{B4A7DBB8-5136-4016-99EB-8602EBE79261}" srcOrd="0" destOrd="0" presId="urn:microsoft.com/office/officeart/2011/layout/HexagonRadial"/>
    <dgm:cxn modelId="{44A028D6-F154-432A-B456-B57362CEA1C3}" type="presParOf" srcId="{6CD41A92-DB71-45D0-B21F-A53ED7604715}" destId="{81BC3224-7C2B-49B6-801A-CF5BFCA8D590}" srcOrd="1" destOrd="0" presId="urn:microsoft.com/office/officeart/2011/layout/HexagonRadial"/>
    <dgm:cxn modelId="{6F3C99D7-6541-41BB-91E9-B681DFE80A71}" type="presParOf" srcId="{81BC3224-7C2B-49B6-801A-CF5BFCA8D590}" destId="{1546333C-9D3E-4701-863D-FA3FD2169CFC}" srcOrd="0" destOrd="0" presId="urn:microsoft.com/office/officeart/2011/layout/HexagonRadial"/>
    <dgm:cxn modelId="{2F3F48DB-BA2E-4052-AD8F-03A56D4900D4}" type="presParOf" srcId="{6CD41A92-DB71-45D0-B21F-A53ED7604715}" destId="{80E6A0DD-B642-44AC-B459-AC24AAED757E}" srcOrd="2" destOrd="0" presId="urn:microsoft.com/office/officeart/2011/layout/HexagonRadial"/>
    <dgm:cxn modelId="{3DC6E37B-B8AB-461A-926C-01EC6B224B5F}" type="presParOf" srcId="{6CD41A92-DB71-45D0-B21F-A53ED7604715}" destId="{4E023A1C-E906-45FD-A2B2-7693EB456960}" srcOrd="3" destOrd="0" presId="urn:microsoft.com/office/officeart/2011/layout/HexagonRadial"/>
    <dgm:cxn modelId="{FD9B2DA1-A534-4F76-97D5-2D4EDA6C6F2E}" type="presParOf" srcId="{4E023A1C-E906-45FD-A2B2-7693EB456960}" destId="{68F49B4E-23DC-4110-9F09-65E30A81D6D9}" srcOrd="0" destOrd="0" presId="urn:microsoft.com/office/officeart/2011/layout/HexagonRadial"/>
    <dgm:cxn modelId="{E54D61CA-0C87-49F3-A274-7A9C2A693E13}" type="presParOf" srcId="{6CD41A92-DB71-45D0-B21F-A53ED7604715}" destId="{1FA56157-C2AD-425A-B687-173B966D292A}" srcOrd="4" destOrd="0" presId="urn:microsoft.com/office/officeart/2011/layout/HexagonRadial"/>
    <dgm:cxn modelId="{5F16E86C-969A-473E-A67E-AAEE28CEDB16}" type="presParOf" srcId="{6CD41A92-DB71-45D0-B21F-A53ED7604715}" destId="{7E1D5E6B-211E-43CD-932B-D3EDD6C2DBD2}" srcOrd="5" destOrd="0" presId="urn:microsoft.com/office/officeart/2011/layout/HexagonRadial"/>
    <dgm:cxn modelId="{CD7C074C-A634-42D9-A074-13E73B119D23}" type="presParOf" srcId="{7E1D5E6B-211E-43CD-932B-D3EDD6C2DBD2}" destId="{0DD71A3D-D05A-4350-B811-93B6A80F1ED0}" srcOrd="0" destOrd="0" presId="urn:microsoft.com/office/officeart/2011/layout/HexagonRadial"/>
    <dgm:cxn modelId="{BF307620-9495-4702-A561-3C391E80FE06}" type="presParOf" srcId="{6CD41A92-DB71-45D0-B21F-A53ED7604715}" destId="{AB334439-E290-4BE4-8240-AF2B70E6E134}" srcOrd="6" destOrd="0" presId="urn:microsoft.com/office/officeart/2011/layout/HexagonRadial"/>
    <dgm:cxn modelId="{6CF990FE-F436-4CE2-B928-96155136C430}" type="presParOf" srcId="{6CD41A92-DB71-45D0-B21F-A53ED7604715}" destId="{E33034A4-C8FF-4739-A0E6-FA2083811D09}" srcOrd="7" destOrd="0" presId="urn:microsoft.com/office/officeart/2011/layout/HexagonRadial"/>
    <dgm:cxn modelId="{0D0427CD-7AC8-4A75-8EAF-DFBE9ED3473B}" type="presParOf" srcId="{E33034A4-C8FF-4739-A0E6-FA2083811D09}" destId="{20D5B188-AD93-47EE-9C8E-E7CE53A9B2F0}" srcOrd="0" destOrd="0" presId="urn:microsoft.com/office/officeart/2011/layout/HexagonRadial"/>
    <dgm:cxn modelId="{ABC6750C-EB95-4928-8F27-8F77A82CDFA6}" type="presParOf" srcId="{6CD41A92-DB71-45D0-B21F-A53ED7604715}" destId="{3F91EFDF-B1B5-4E13-8F94-D7BB6417921D}" srcOrd="8" destOrd="0" presId="urn:microsoft.com/office/officeart/2011/layout/HexagonRadial"/>
    <dgm:cxn modelId="{E109DCA0-B5DE-4BC8-92E6-61D15E2CCD8C}" type="presParOf" srcId="{6CD41A92-DB71-45D0-B21F-A53ED7604715}" destId="{DB192C00-499B-44A2-9A84-58BE11CF7AFE}" srcOrd="9" destOrd="0" presId="urn:microsoft.com/office/officeart/2011/layout/HexagonRadial"/>
    <dgm:cxn modelId="{30EE3CB0-B0D0-4C8C-BAC6-AE536BFC6D07}" type="presParOf" srcId="{DB192C00-499B-44A2-9A84-58BE11CF7AFE}" destId="{813E11A2-FDB2-4732-BCBD-1E20CB472119}" srcOrd="0" destOrd="0" presId="urn:microsoft.com/office/officeart/2011/layout/HexagonRadial"/>
    <dgm:cxn modelId="{5EE70D13-2273-46B7-BDF4-621EF55E0CD7}" type="presParOf" srcId="{6CD41A92-DB71-45D0-B21F-A53ED7604715}" destId="{8A6F7178-33E5-48EA-A981-B869B280B61E}" srcOrd="10" destOrd="0" presId="urn:microsoft.com/office/officeart/2011/layout/HexagonRadial"/>
    <dgm:cxn modelId="{4F6C1074-837D-4350-91EC-EB053FDA9D8A}" type="presParOf" srcId="{6CD41A92-DB71-45D0-B21F-A53ED7604715}" destId="{6C20839D-2A60-4D5C-A481-30FC70C6DBD3}" srcOrd="11" destOrd="0" presId="urn:microsoft.com/office/officeart/2011/layout/HexagonRadial"/>
    <dgm:cxn modelId="{78892935-FF17-49B1-991A-9BFE14F9F181}" type="presParOf" srcId="{6C20839D-2A60-4D5C-A481-30FC70C6DBD3}" destId="{7F3E7868-A9B6-4B20-B3C6-6F9ABCA85E30}" srcOrd="0" destOrd="0" presId="urn:microsoft.com/office/officeart/2011/layout/HexagonRadial"/>
    <dgm:cxn modelId="{BB2F180D-D033-49C4-94A2-48706503A2FE}" type="presParOf" srcId="{6CD41A92-DB71-45D0-B21F-A53ED7604715}" destId="{E894EE56-CB37-4D35-92DC-3AF415DFF95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7AF5281-5435-4146-BD4D-E474A27204AE}" type="doc">
      <dgm:prSet loTypeId="urn:microsoft.com/office/officeart/2008/layout/RadialCluster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C0EDEAB-FE0F-4454-B801-E21D79C1ED84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5">
                  <a:lumMod val="75000"/>
                </a:schemeClr>
              </a:solidFill>
            </a:rPr>
            <a:t>Формы словесного творчества</a:t>
          </a:r>
          <a:endParaRPr lang="ru-RU" b="1" i="1" dirty="0">
            <a:solidFill>
              <a:schemeClr val="accent5">
                <a:lumMod val="75000"/>
              </a:schemeClr>
            </a:solidFill>
          </a:endParaRPr>
        </a:p>
      </dgm:t>
    </dgm:pt>
    <dgm:pt modelId="{17749DE2-F36D-4226-86D6-B02FBC122541}" type="parTrans" cxnId="{77295928-3EFF-46A4-9FD3-F6E854C5A3A5}">
      <dgm:prSet/>
      <dgm:spPr/>
      <dgm:t>
        <a:bodyPr/>
        <a:lstStyle/>
        <a:p>
          <a:endParaRPr lang="ru-RU"/>
        </a:p>
      </dgm:t>
    </dgm:pt>
    <dgm:pt modelId="{C51051D5-9A91-4345-A62D-04614C663DA4}" type="sibTrans" cxnId="{77295928-3EFF-46A4-9FD3-F6E854C5A3A5}">
      <dgm:prSet/>
      <dgm:spPr/>
      <dgm:t>
        <a:bodyPr/>
        <a:lstStyle/>
        <a:p>
          <a:endParaRPr lang="ru-RU"/>
        </a:p>
      </dgm:t>
    </dgm:pt>
    <dgm:pt modelId="{3AC01C32-634E-4EE7-BD6B-260CB4701B7E}">
      <dgm:prSet phldrT="[Текст]"/>
      <dgm:spPr/>
      <dgm:t>
        <a:bodyPr/>
        <a:lstStyle/>
        <a:p>
          <a:r>
            <a:rPr lang="ru-RU" b="1" dirty="0" smtClean="0">
              <a:solidFill>
                <a:srgbClr val="0070C0"/>
              </a:solidFill>
            </a:rPr>
            <a:t>сочинение рассказов, сказок, описаний</a:t>
          </a:r>
          <a:endParaRPr lang="ru-RU" b="1" dirty="0">
            <a:solidFill>
              <a:srgbClr val="0070C0"/>
            </a:solidFill>
          </a:endParaRPr>
        </a:p>
      </dgm:t>
    </dgm:pt>
    <dgm:pt modelId="{13A78EA2-D596-4C5D-971D-314C1F162778}" type="parTrans" cxnId="{80DABAD1-83B5-46E4-B5D9-E9AEE05865F0}">
      <dgm:prSet/>
      <dgm:spPr/>
      <dgm:t>
        <a:bodyPr/>
        <a:lstStyle/>
        <a:p>
          <a:endParaRPr lang="ru-RU"/>
        </a:p>
      </dgm:t>
    </dgm:pt>
    <dgm:pt modelId="{CFBE8281-0690-4CA0-9D20-FA27368C70DE}" type="sibTrans" cxnId="{80DABAD1-83B5-46E4-B5D9-E9AEE05865F0}">
      <dgm:prSet/>
      <dgm:spPr/>
      <dgm:t>
        <a:bodyPr/>
        <a:lstStyle/>
        <a:p>
          <a:endParaRPr lang="ru-RU"/>
        </a:p>
      </dgm:t>
    </dgm:pt>
    <dgm:pt modelId="{2EB150E6-BE5E-4F68-AD99-0BC88B4FB9F0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словотворчество</a:t>
          </a:r>
          <a:endParaRPr lang="ru-RU" b="1" dirty="0">
            <a:solidFill>
              <a:srgbClr val="002060"/>
            </a:solidFill>
          </a:endParaRPr>
        </a:p>
      </dgm:t>
    </dgm:pt>
    <dgm:pt modelId="{AA09AC3E-FD9A-4684-8063-895EBC0567A4}" type="parTrans" cxnId="{007D269F-C608-42F7-AABE-8164E3DB54CD}">
      <dgm:prSet/>
      <dgm:spPr/>
      <dgm:t>
        <a:bodyPr/>
        <a:lstStyle/>
        <a:p>
          <a:endParaRPr lang="ru-RU"/>
        </a:p>
      </dgm:t>
    </dgm:pt>
    <dgm:pt modelId="{F7BC017E-9BDD-4C4E-853F-DF9C209D2EA2}" type="sibTrans" cxnId="{007D269F-C608-42F7-AABE-8164E3DB54CD}">
      <dgm:prSet/>
      <dgm:spPr/>
      <dgm:t>
        <a:bodyPr/>
        <a:lstStyle/>
        <a:p>
          <a:endParaRPr lang="ru-RU"/>
        </a:p>
      </dgm:t>
    </dgm:pt>
    <dgm:pt modelId="{3A4B00B2-99F5-42D1-A046-495DA2C554FE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сочинение стихотворений, загадок, небылиц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23C143C2-ED35-4760-87EF-32060AE578A9}" type="parTrans" cxnId="{8C36CD0D-38BF-4FAA-BEE4-DD6B9C259A4D}">
      <dgm:prSet/>
      <dgm:spPr/>
      <dgm:t>
        <a:bodyPr/>
        <a:lstStyle/>
        <a:p>
          <a:endParaRPr lang="ru-RU"/>
        </a:p>
      </dgm:t>
    </dgm:pt>
    <dgm:pt modelId="{53808B55-808B-4170-9E50-B5873D6916FD}" type="sibTrans" cxnId="{8C36CD0D-38BF-4FAA-BEE4-DD6B9C259A4D}">
      <dgm:prSet/>
      <dgm:spPr/>
      <dgm:t>
        <a:bodyPr/>
        <a:lstStyle/>
        <a:p>
          <a:endParaRPr lang="ru-RU"/>
        </a:p>
      </dgm:t>
    </dgm:pt>
    <dgm:pt modelId="{2A064B64-9834-4EC9-B24E-D748633D46F6}" type="pres">
      <dgm:prSet presAssocID="{67AF5281-5435-4146-BD4D-E474A27204A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A96BFD1-3840-4175-B360-928D4776EFDF}" type="pres">
      <dgm:prSet presAssocID="{DC0EDEAB-FE0F-4454-B801-E21D79C1ED84}" presName="singleCycle" presStyleCnt="0"/>
      <dgm:spPr/>
    </dgm:pt>
    <dgm:pt modelId="{F1E585CF-2827-49FA-A29D-2306C71F5DFE}" type="pres">
      <dgm:prSet presAssocID="{DC0EDEAB-FE0F-4454-B801-E21D79C1ED84}" presName="singleCenter" presStyleLbl="node1" presStyleIdx="0" presStyleCnt="4" custScaleX="125975" custLinFactNeighborX="1821" custLinFactNeighborY="-909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F70370B-2CCF-443C-A8E9-E9C2D3EFDEE8}" type="pres">
      <dgm:prSet presAssocID="{13A78EA2-D596-4C5D-971D-314C1F162778}" presName="Name56" presStyleLbl="parChTrans1D2" presStyleIdx="0" presStyleCnt="3"/>
      <dgm:spPr/>
      <dgm:t>
        <a:bodyPr/>
        <a:lstStyle/>
        <a:p>
          <a:endParaRPr lang="ru-RU"/>
        </a:p>
      </dgm:t>
    </dgm:pt>
    <dgm:pt modelId="{4CE6439F-505F-4057-8AFF-A31BD30E6327}" type="pres">
      <dgm:prSet presAssocID="{3AC01C32-634E-4EE7-BD6B-260CB4701B7E}" presName="text0" presStyleLbl="node1" presStyleIdx="1" presStyleCnt="4" custScaleX="297246" custScaleY="113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7330E-B42E-438D-8A2B-0B6E8E28452D}" type="pres">
      <dgm:prSet presAssocID="{AA09AC3E-FD9A-4684-8063-895EBC0567A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BF9E26F7-9BED-4997-BB02-24DD1AC59BFC}" type="pres">
      <dgm:prSet presAssocID="{2EB150E6-BE5E-4F68-AD99-0BC88B4FB9F0}" presName="text0" presStyleLbl="node1" presStyleIdx="2" presStyleCnt="4" custScaleX="236402" custScaleY="134327" custRadScaleRad="115551" custRadScaleInc="-19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5681B-33FE-46CE-9FFF-AEFB94E7CC60}" type="pres">
      <dgm:prSet presAssocID="{23C143C2-ED35-4760-87EF-32060AE578A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FA0171C9-78F0-4920-ADC1-90883D842DE3}" type="pres">
      <dgm:prSet presAssocID="{3A4B00B2-99F5-42D1-A046-495DA2C554FE}" presName="text0" presStyleLbl="node1" presStyleIdx="3" presStyleCnt="4" custScaleX="251991" custScaleY="144380" custRadScaleRad="120466" custRadScaleInc="25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E52174-7F80-4C53-B9D5-8FE6B9216CC5}" type="presOf" srcId="{AA09AC3E-FD9A-4684-8063-895EBC0567A4}" destId="{53A7330E-B42E-438D-8A2B-0B6E8E28452D}" srcOrd="0" destOrd="0" presId="urn:microsoft.com/office/officeart/2008/layout/RadialCluster"/>
    <dgm:cxn modelId="{140D497D-A0EF-4619-89EE-299C87435800}" type="presOf" srcId="{2EB150E6-BE5E-4F68-AD99-0BC88B4FB9F0}" destId="{BF9E26F7-9BED-4997-BB02-24DD1AC59BFC}" srcOrd="0" destOrd="0" presId="urn:microsoft.com/office/officeart/2008/layout/RadialCluster"/>
    <dgm:cxn modelId="{280ACCAF-D36E-447B-8836-FC2850AE8160}" type="presOf" srcId="{3A4B00B2-99F5-42D1-A046-495DA2C554FE}" destId="{FA0171C9-78F0-4920-ADC1-90883D842DE3}" srcOrd="0" destOrd="0" presId="urn:microsoft.com/office/officeart/2008/layout/RadialCluster"/>
    <dgm:cxn modelId="{77295928-3EFF-46A4-9FD3-F6E854C5A3A5}" srcId="{67AF5281-5435-4146-BD4D-E474A27204AE}" destId="{DC0EDEAB-FE0F-4454-B801-E21D79C1ED84}" srcOrd="0" destOrd="0" parTransId="{17749DE2-F36D-4226-86D6-B02FBC122541}" sibTransId="{C51051D5-9A91-4345-A62D-04614C663DA4}"/>
    <dgm:cxn modelId="{007D269F-C608-42F7-AABE-8164E3DB54CD}" srcId="{DC0EDEAB-FE0F-4454-B801-E21D79C1ED84}" destId="{2EB150E6-BE5E-4F68-AD99-0BC88B4FB9F0}" srcOrd="1" destOrd="0" parTransId="{AA09AC3E-FD9A-4684-8063-895EBC0567A4}" sibTransId="{F7BC017E-9BDD-4C4E-853F-DF9C209D2EA2}"/>
    <dgm:cxn modelId="{80DABAD1-83B5-46E4-B5D9-E9AEE05865F0}" srcId="{DC0EDEAB-FE0F-4454-B801-E21D79C1ED84}" destId="{3AC01C32-634E-4EE7-BD6B-260CB4701B7E}" srcOrd="0" destOrd="0" parTransId="{13A78EA2-D596-4C5D-971D-314C1F162778}" sibTransId="{CFBE8281-0690-4CA0-9D20-FA27368C70DE}"/>
    <dgm:cxn modelId="{5AC295E5-F24D-4794-BBBE-2F1FC51CB6FC}" type="presOf" srcId="{3AC01C32-634E-4EE7-BD6B-260CB4701B7E}" destId="{4CE6439F-505F-4057-8AFF-A31BD30E6327}" srcOrd="0" destOrd="0" presId="urn:microsoft.com/office/officeart/2008/layout/RadialCluster"/>
    <dgm:cxn modelId="{8C36CD0D-38BF-4FAA-BEE4-DD6B9C259A4D}" srcId="{DC0EDEAB-FE0F-4454-B801-E21D79C1ED84}" destId="{3A4B00B2-99F5-42D1-A046-495DA2C554FE}" srcOrd="2" destOrd="0" parTransId="{23C143C2-ED35-4760-87EF-32060AE578A9}" sibTransId="{53808B55-808B-4170-9E50-B5873D6916FD}"/>
    <dgm:cxn modelId="{2F631437-8025-4178-9726-429E4BCD4541}" type="presOf" srcId="{23C143C2-ED35-4760-87EF-32060AE578A9}" destId="{7B55681B-33FE-46CE-9FFF-AEFB94E7CC60}" srcOrd="0" destOrd="0" presId="urn:microsoft.com/office/officeart/2008/layout/RadialCluster"/>
    <dgm:cxn modelId="{85DE59AF-ACE5-4C1A-8993-CD677B4C37A1}" type="presOf" srcId="{13A78EA2-D596-4C5D-971D-314C1F162778}" destId="{DF70370B-2CCF-443C-A8E9-E9C2D3EFDEE8}" srcOrd="0" destOrd="0" presId="urn:microsoft.com/office/officeart/2008/layout/RadialCluster"/>
    <dgm:cxn modelId="{970D974C-B150-4DDF-ABBD-FBA4C82943D5}" type="presOf" srcId="{DC0EDEAB-FE0F-4454-B801-E21D79C1ED84}" destId="{F1E585CF-2827-49FA-A29D-2306C71F5DFE}" srcOrd="0" destOrd="0" presId="urn:microsoft.com/office/officeart/2008/layout/RadialCluster"/>
    <dgm:cxn modelId="{5E052FB2-D4E9-4A01-A5A5-016651BB9E8B}" type="presOf" srcId="{67AF5281-5435-4146-BD4D-E474A27204AE}" destId="{2A064B64-9834-4EC9-B24E-D748633D46F6}" srcOrd="0" destOrd="0" presId="urn:microsoft.com/office/officeart/2008/layout/RadialCluster"/>
    <dgm:cxn modelId="{EDABB4FC-B82C-454B-955B-7868B80D93B1}" type="presParOf" srcId="{2A064B64-9834-4EC9-B24E-D748633D46F6}" destId="{FA96BFD1-3840-4175-B360-928D4776EFDF}" srcOrd="0" destOrd="0" presId="urn:microsoft.com/office/officeart/2008/layout/RadialCluster"/>
    <dgm:cxn modelId="{3FE59B5A-ADDB-4CEB-B5E6-A0A1208AF879}" type="presParOf" srcId="{FA96BFD1-3840-4175-B360-928D4776EFDF}" destId="{F1E585CF-2827-49FA-A29D-2306C71F5DFE}" srcOrd="0" destOrd="0" presId="urn:microsoft.com/office/officeart/2008/layout/RadialCluster"/>
    <dgm:cxn modelId="{470C6534-68C1-42CA-A848-46E4145ED317}" type="presParOf" srcId="{FA96BFD1-3840-4175-B360-928D4776EFDF}" destId="{DF70370B-2CCF-443C-A8E9-E9C2D3EFDEE8}" srcOrd="1" destOrd="0" presId="urn:microsoft.com/office/officeart/2008/layout/RadialCluster"/>
    <dgm:cxn modelId="{9D46E49D-AAB2-4790-B49A-A56598E0829D}" type="presParOf" srcId="{FA96BFD1-3840-4175-B360-928D4776EFDF}" destId="{4CE6439F-505F-4057-8AFF-A31BD30E6327}" srcOrd="2" destOrd="0" presId="urn:microsoft.com/office/officeart/2008/layout/RadialCluster"/>
    <dgm:cxn modelId="{8FAEB3EE-D261-4206-9C28-3140B25976ED}" type="presParOf" srcId="{FA96BFD1-3840-4175-B360-928D4776EFDF}" destId="{53A7330E-B42E-438D-8A2B-0B6E8E28452D}" srcOrd="3" destOrd="0" presId="urn:microsoft.com/office/officeart/2008/layout/RadialCluster"/>
    <dgm:cxn modelId="{FFE5FA48-9574-41D3-8A44-B6093C6B68CE}" type="presParOf" srcId="{FA96BFD1-3840-4175-B360-928D4776EFDF}" destId="{BF9E26F7-9BED-4997-BB02-24DD1AC59BFC}" srcOrd="4" destOrd="0" presId="urn:microsoft.com/office/officeart/2008/layout/RadialCluster"/>
    <dgm:cxn modelId="{103782EE-DA3F-4898-8019-3EBB59CC4E2C}" type="presParOf" srcId="{FA96BFD1-3840-4175-B360-928D4776EFDF}" destId="{7B55681B-33FE-46CE-9FFF-AEFB94E7CC60}" srcOrd="5" destOrd="0" presId="urn:microsoft.com/office/officeart/2008/layout/RadialCluster"/>
    <dgm:cxn modelId="{CB81108B-2B60-4C9A-9D81-3B111945509A}" type="presParOf" srcId="{FA96BFD1-3840-4175-B360-928D4776EFDF}" destId="{FA0171C9-78F0-4920-ADC1-90883D842DE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DFBC671-0704-4889-AB07-537AA324452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837A69C-AF8F-4C84-ADFA-A21D924CB59A}">
      <dgm:prSet phldrT="[Текст]"/>
      <dgm:spPr/>
      <dgm:t>
        <a:bodyPr/>
        <a:lstStyle/>
        <a:p>
          <a:r>
            <a:rPr lang="ru-RU" dirty="0" smtClean="0"/>
            <a:t>Первый этап </a:t>
          </a:r>
          <a:endParaRPr lang="ru-RU" dirty="0"/>
        </a:p>
      </dgm:t>
    </dgm:pt>
    <dgm:pt modelId="{D7CC7A05-E0EE-4170-B567-CE56A654587B}" type="parTrans" cxnId="{9ECEE454-EFE0-4D6E-BF41-94008C13095A}">
      <dgm:prSet/>
      <dgm:spPr/>
      <dgm:t>
        <a:bodyPr/>
        <a:lstStyle/>
        <a:p>
          <a:endParaRPr lang="ru-RU"/>
        </a:p>
      </dgm:t>
    </dgm:pt>
    <dgm:pt modelId="{E73B36E9-6BDD-4F6D-B35A-E64032B512F2}" type="sibTrans" cxnId="{9ECEE454-EFE0-4D6E-BF41-94008C13095A}">
      <dgm:prSet/>
      <dgm:spPr/>
      <dgm:t>
        <a:bodyPr/>
        <a:lstStyle/>
        <a:p>
          <a:endParaRPr lang="ru-RU"/>
        </a:p>
      </dgm:t>
    </dgm:pt>
    <dgm:pt modelId="{1B212411-1C7D-44EF-8EFB-9600433DA790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Накопление опыта.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D2BDA-7D42-4F01-A0B0-753114796834}" type="parTrans" cxnId="{F034AA2C-26D4-41DC-B5EB-490D6C5D1092}">
      <dgm:prSet/>
      <dgm:spPr/>
      <dgm:t>
        <a:bodyPr/>
        <a:lstStyle/>
        <a:p>
          <a:endParaRPr lang="ru-RU"/>
        </a:p>
      </dgm:t>
    </dgm:pt>
    <dgm:pt modelId="{637D2CBE-D1D7-48B8-893D-6ABCA9266D0C}" type="sibTrans" cxnId="{F034AA2C-26D4-41DC-B5EB-490D6C5D1092}">
      <dgm:prSet/>
      <dgm:spPr/>
      <dgm:t>
        <a:bodyPr/>
        <a:lstStyle/>
        <a:p>
          <a:endParaRPr lang="ru-RU"/>
        </a:p>
      </dgm:t>
    </dgm:pt>
    <dgm:pt modelId="{01DC0E92-3106-44B3-9EF1-81D735B7DC06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Произведения искусства помогают ребенку острее чувствовать прекрасное в жизни, способствуют зарождению художественных образов в его творчестве.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96999-FE2C-455F-8FAB-3F4ACD5607DD}" type="parTrans" cxnId="{3BA84BD0-F2D1-4C16-AEE1-DCCC20B6277C}">
      <dgm:prSet/>
      <dgm:spPr/>
      <dgm:t>
        <a:bodyPr/>
        <a:lstStyle/>
        <a:p>
          <a:endParaRPr lang="ru-RU"/>
        </a:p>
      </dgm:t>
    </dgm:pt>
    <dgm:pt modelId="{9399BDEF-5499-45AE-ACC9-D01E59C3D1DA}" type="sibTrans" cxnId="{3BA84BD0-F2D1-4C16-AEE1-DCCC20B6277C}">
      <dgm:prSet/>
      <dgm:spPr/>
      <dgm:t>
        <a:bodyPr/>
        <a:lstStyle/>
        <a:p>
          <a:endParaRPr lang="ru-RU"/>
        </a:p>
      </dgm:t>
    </dgm:pt>
    <dgm:pt modelId="{62451FA7-28B4-446B-AC17-FAB53D3C140A}">
      <dgm:prSet phldrT="[Текст]"/>
      <dgm:spPr/>
      <dgm:t>
        <a:bodyPr/>
        <a:lstStyle/>
        <a:p>
          <a:r>
            <a:rPr lang="ru-RU" dirty="0" smtClean="0"/>
            <a:t>Второй этап </a:t>
          </a:r>
          <a:endParaRPr lang="ru-RU" dirty="0"/>
        </a:p>
      </dgm:t>
    </dgm:pt>
    <dgm:pt modelId="{6338F8E9-F243-40BB-BF71-E93A56F40375}" type="parTrans" cxnId="{C02EB431-3915-4245-9997-54DD5855EFE0}">
      <dgm:prSet/>
      <dgm:spPr/>
      <dgm:t>
        <a:bodyPr/>
        <a:lstStyle/>
        <a:p>
          <a:endParaRPr lang="ru-RU"/>
        </a:p>
      </dgm:t>
    </dgm:pt>
    <dgm:pt modelId="{CB7C3DE3-69B8-43E8-B605-C41C80228AE4}" type="sibTrans" cxnId="{C02EB431-3915-4245-9997-54DD5855EFE0}">
      <dgm:prSet/>
      <dgm:spPr/>
      <dgm:t>
        <a:bodyPr/>
        <a:lstStyle/>
        <a:p>
          <a:endParaRPr lang="ru-RU"/>
        </a:p>
      </dgm:t>
    </dgm:pt>
    <dgm:pt modelId="{BF267D97-38A8-4F29-BBC2-05DCFD787D5E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возникает замысел, идут поиски художественных средств. 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524AD-E30D-4242-BE0A-BBFC58666C96}" type="parTrans" cxnId="{5D0A93AD-F801-4316-9629-E333EA88B772}">
      <dgm:prSet/>
      <dgm:spPr/>
      <dgm:t>
        <a:bodyPr/>
        <a:lstStyle/>
        <a:p>
          <a:endParaRPr lang="ru-RU"/>
        </a:p>
      </dgm:t>
    </dgm:pt>
    <dgm:pt modelId="{31CA8F1B-3469-40BB-8DFC-DB8D1B1B3FA6}" type="sibTrans" cxnId="{5D0A93AD-F801-4316-9629-E333EA88B772}">
      <dgm:prSet/>
      <dgm:spPr/>
      <dgm:t>
        <a:bodyPr/>
        <a:lstStyle/>
        <a:p>
          <a:endParaRPr lang="ru-RU"/>
        </a:p>
      </dgm:t>
    </dgm:pt>
    <dgm:pt modelId="{5E91F570-8804-494A-8988-16F9DD4D32F4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поиски композиции, выделение поступков героев, выбор слов, эпитетов.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9A4B4-D53C-475E-9584-C03FB996FCB8}" type="parTrans" cxnId="{156D50B8-5C79-47B1-BF96-033CBC31F538}">
      <dgm:prSet/>
      <dgm:spPr/>
      <dgm:t>
        <a:bodyPr/>
        <a:lstStyle/>
        <a:p>
          <a:endParaRPr lang="ru-RU"/>
        </a:p>
      </dgm:t>
    </dgm:pt>
    <dgm:pt modelId="{BF102552-49EC-4218-9FE4-7E94E7FE1313}" type="sibTrans" cxnId="{156D50B8-5C79-47B1-BF96-033CBC31F538}">
      <dgm:prSet/>
      <dgm:spPr/>
      <dgm:t>
        <a:bodyPr/>
        <a:lstStyle/>
        <a:p>
          <a:endParaRPr lang="ru-RU"/>
        </a:p>
      </dgm:t>
    </dgm:pt>
    <dgm:pt modelId="{6558144E-70D7-47E4-BCCA-085D94F23E58}">
      <dgm:prSet phldrT="[Текст]"/>
      <dgm:spPr/>
      <dgm:t>
        <a:bodyPr/>
        <a:lstStyle/>
        <a:p>
          <a:r>
            <a:rPr lang="ru-RU" dirty="0" err="1" smtClean="0"/>
            <a:t>Третй</a:t>
          </a:r>
          <a:r>
            <a:rPr lang="ru-RU" dirty="0" smtClean="0"/>
            <a:t> этап </a:t>
          </a:r>
          <a:endParaRPr lang="ru-RU" dirty="0"/>
        </a:p>
      </dgm:t>
    </dgm:pt>
    <dgm:pt modelId="{DF85C209-4D10-4ED2-8059-F928B6E6E07C}" type="parTrans" cxnId="{2BE1C9DF-CAA1-41A9-9E16-747B6D3E6B0E}">
      <dgm:prSet/>
      <dgm:spPr/>
      <dgm:t>
        <a:bodyPr/>
        <a:lstStyle/>
        <a:p>
          <a:endParaRPr lang="ru-RU"/>
        </a:p>
      </dgm:t>
    </dgm:pt>
    <dgm:pt modelId="{7B481F31-746C-412E-9E7B-89544247EFE7}" type="sibTrans" cxnId="{2BE1C9DF-CAA1-41A9-9E16-747B6D3E6B0E}">
      <dgm:prSet/>
      <dgm:spPr/>
      <dgm:t>
        <a:bodyPr/>
        <a:lstStyle/>
        <a:p>
          <a:endParaRPr lang="ru-RU"/>
        </a:p>
      </dgm:t>
    </dgm:pt>
    <dgm:pt modelId="{C40CB114-3049-4B7F-AFD6-8F707D02B3A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продукция. 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E115A-F8AD-4E8C-BF33-946E911403C9}" type="parTrans" cxnId="{237AE630-AAD0-45C1-97C3-AC4DC4350487}">
      <dgm:prSet/>
      <dgm:spPr/>
      <dgm:t>
        <a:bodyPr/>
        <a:lstStyle/>
        <a:p>
          <a:endParaRPr lang="ru-RU"/>
        </a:p>
      </dgm:t>
    </dgm:pt>
    <dgm:pt modelId="{87D17B13-6943-449C-8DAC-5321FD619E87}" type="sibTrans" cxnId="{237AE630-AAD0-45C1-97C3-AC4DC4350487}">
      <dgm:prSet/>
      <dgm:spPr/>
      <dgm:t>
        <a:bodyPr/>
        <a:lstStyle/>
        <a:p>
          <a:endParaRPr lang="ru-RU"/>
        </a:p>
      </dgm:t>
    </dgm:pt>
    <dgm:pt modelId="{B2FC5814-A3D2-4B37-9C1C-F382A054C85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результатов творчества взрослым.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AB27A-ECC0-482A-99A1-CD4C19994D2B}" type="parTrans" cxnId="{6C60496B-6D97-4171-947C-B85366FB5A0E}">
      <dgm:prSet/>
      <dgm:spPr/>
      <dgm:t>
        <a:bodyPr/>
        <a:lstStyle/>
        <a:p>
          <a:endParaRPr lang="ru-RU"/>
        </a:p>
      </dgm:t>
    </dgm:pt>
    <dgm:pt modelId="{3F6F40A9-765C-4551-B5CB-9611ED5DD626}" type="sibTrans" cxnId="{6C60496B-6D97-4171-947C-B85366FB5A0E}">
      <dgm:prSet/>
      <dgm:spPr/>
      <dgm:t>
        <a:bodyPr/>
        <a:lstStyle/>
        <a:p>
          <a:endParaRPr lang="ru-RU"/>
        </a:p>
      </dgm:t>
    </dgm:pt>
    <dgm:pt modelId="{7F9A0491-0DE0-4FAF-85FD-FE94A57C0942}" type="pres">
      <dgm:prSet presAssocID="{BDFBC671-0704-4889-AB07-537AA32445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B50F5F-C79F-40AA-81B8-7D101CCC2D49}" type="pres">
      <dgm:prSet presAssocID="{8837A69C-AF8F-4C84-ADFA-A21D924CB59A}" presName="linNode" presStyleCnt="0"/>
      <dgm:spPr/>
    </dgm:pt>
    <dgm:pt modelId="{921BA30D-D753-46CB-AD96-C10274D4801B}" type="pres">
      <dgm:prSet presAssocID="{8837A69C-AF8F-4C84-ADFA-A21D924CB59A}" presName="parentText" presStyleLbl="node1" presStyleIdx="0" presStyleCnt="3" custScaleX="82110" custScaleY="64652" custLinFactNeighborX="-5019" custLinFactNeighborY="-11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F5D6-3F86-4DF7-AB8C-8D15719CF4BD}" type="pres">
      <dgm:prSet presAssocID="{8837A69C-AF8F-4C84-ADFA-A21D924CB59A}" presName="descendantText" presStyleLbl="alignAccFollowNode1" presStyleIdx="0" presStyleCnt="3" custScaleX="107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A0C10-A3ED-42F7-AC65-78EB4F639401}" type="pres">
      <dgm:prSet presAssocID="{E73B36E9-6BDD-4F6D-B35A-E64032B512F2}" presName="sp" presStyleCnt="0"/>
      <dgm:spPr/>
    </dgm:pt>
    <dgm:pt modelId="{8EA06990-B1C4-427D-AD13-29F187973209}" type="pres">
      <dgm:prSet presAssocID="{62451FA7-28B4-446B-AC17-FAB53D3C140A}" presName="linNode" presStyleCnt="0"/>
      <dgm:spPr/>
    </dgm:pt>
    <dgm:pt modelId="{7BE07A5A-CD83-4FD6-BD3B-749A725E9B81}" type="pres">
      <dgm:prSet presAssocID="{62451FA7-28B4-446B-AC17-FAB53D3C140A}" presName="parentText" presStyleLbl="node1" presStyleIdx="1" presStyleCnt="3" custScaleX="81282" custScaleY="57221" custLinFactNeighborX="-5019" custLinFactNeighborY="-10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9C831-6BC4-48F2-9E6B-391505214613}" type="pres">
      <dgm:prSet presAssocID="{62451FA7-28B4-446B-AC17-FAB53D3C140A}" presName="descendantText" presStyleLbl="alignAccFollowNode1" presStyleIdx="1" presStyleCnt="3" custScaleX="112212" custScaleY="98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827A7-1F16-409A-BCED-634552409754}" type="pres">
      <dgm:prSet presAssocID="{CB7C3DE3-69B8-43E8-B605-C41C80228AE4}" presName="sp" presStyleCnt="0"/>
      <dgm:spPr/>
    </dgm:pt>
    <dgm:pt modelId="{144C1FE7-F84C-4EB2-A564-4498C17A9687}" type="pres">
      <dgm:prSet presAssocID="{6558144E-70D7-47E4-BCCA-085D94F23E58}" presName="linNode" presStyleCnt="0"/>
      <dgm:spPr/>
    </dgm:pt>
    <dgm:pt modelId="{092E58FD-9CC4-4765-94AE-5E95B672439C}" type="pres">
      <dgm:prSet presAssocID="{6558144E-70D7-47E4-BCCA-085D94F23E58}" presName="parentText" presStyleLbl="node1" presStyleIdx="2" presStyleCnt="3" custScaleX="82110" custScaleY="60290" custLinFactNeighborX="-5019" custLinFactNeighborY="-22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5C88F-52FD-4081-9272-B766084483D2}" type="pres">
      <dgm:prSet presAssocID="{6558144E-70D7-47E4-BCCA-085D94F23E58}" presName="descendantText" presStyleLbl="alignAccFollowNode1" presStyleIdx="2" presStyleCnt="3" custScaleX="109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B3B266-6B0F-45C6-B12E-444343BA9396}" type="presOf" srcId="{BDFBC671-0704-4889-AB07-537AA3244520}" destId="{7F9A0491-0DE0-4FAF-85FD-FE94A57C0942}" srcOrd="0" destOrd="0" presId="urn:microsoft.com/office/officeart/2005/8/layout/vList5"/>
    <dgm:cxn modelId="{6166D810-1D9E-41BA-9394-B494B0548CE2}" type="presOf" srcId="{01DC0E92-3106-44B3-9EF1-81D735B7DC06}" destId="{71BBF5D6-3F86-4DF7-AB8C-8D15719CF4BD}" srcOrd="0" destOrd="1" presId="urn:microsoft.com/office/officeart/2005/8/layout/vList5"/>
    <dgm:cxn modelId="{F034AA2C-26D4-41DC-B5EB-490D6C5D1092}" srcId="{8837A69C-AF8F-4C84-ADFA-A21D924CB59A}" destId="{1B212411-1C7D-44EF-8EFB-9600433DA790}" srcOrd="0" destOrd="0" parTransId="{D36D2BDA-7D42-4F01-A0B0-753114796834}" sibTransId="{637D2CBE-D1D7-48B8-893D-6ABCA9266D0C}"/>
    <dgm:cxn modelId="{7F9C670E-93D3-40D6-A6F5-B54FFF7906AF}" type="presOf" srcId="{B2FC5814-A3D2-4B37-9C1C-F382A054C85A}" destId="{15F5C88F-52FD-4081-9272-B766084483D2}" srcOrd="0" destOrd="1" presId="urn:microsoft.com/office/officeart/2005/8/layout/vList5"/>
    <dgm:cxn modelId="{5D0A93AD-F801-4316-9629-E333EA88B772}" srcId="{62451FA7-28B4-446B-AC17-FAB53D3C140A}" destId="{BF267D97-38A8-4F29-BBC2-05DCFD787D5E}" srcOrd="0" destOrd="0" parTransId="{8C9524AD-E30D-4242-BE0A-BBFC58666C96}" sibTransId="{31CA8F1B-3469-40BB-8DFC-DB8D1B1B3FA6}"/>
    <dgm:cxn modelId="{3BA84BD0-F2D1-4C16-AEE1-DCCC20B6277C}" srcId="{8837A69C-AF8F-4C84-ADFA-A21D924CB59A}" destId="{01DC0E92-3106-44B3-9EF1-81D735B7DC06}" srcOrd="1" destOrd="0" parTransId="{21996999-FE2C-455F-8FAB-3F4ACD5607DD}" sibTransId="{9399BDEF-5499-45AE-ACC9-D01E59C3D1DA}"/>
    <dgm:cxn modelId="{0E45CCA8-708E-4AAE-BE86-D8D27C560C92}" type="presOf" srcId="{1B212411-1C7D-44EF-8EFB-9600433DA790}" destId="{71BBF5D6-3F86-4DF7-AB8C-8D15719CF4BD}" srcOrd="0" destOrd="0" presId="urn:microsoft.com/office/officeart/2005/8/layout/vList5"/>
    <dgm:cxn modelId="{9ECEE454-EFE0-4D6E-BF41-94008C13095A}" srcId="{BDFBC671-0704-4889-AB07-537AA3244520}" destId="{8837A69C-AF8F-4C84-ADFA-A21D924CB59A}" srcOrd="0" destOrd="0" parTransId="{D7CC7A05-E0EE-4170-B567-CE56A654587B}" sibTransId="{E73B36E9-6BDD-4F6D-B35A-E64032B512F2}"/>
    <dgm:cxn modelId="{F4511687-3F30-45B5-9B8F-EDCF4454BBD8}" type="presOf" srcId="{C40CB114-3049-4B7F-AFD6-8F707D02B3A3}" destId="{15F5C88F-52FD-4081-9272-B766084483D2}" srcOrd="0" destOrd="0" presId="urn:microsoft.com/office/officeart/2005/8/layout/vList5"/>
    <dgm:cxn modelId="{A5886229-6F1F-4C28-86D5-9550A458A51E}" type="presOf" srcId="{5E91F570-8804-494A-8988-16F9DD4D32F4}" destId="{3A19C831-6BC4-48F2-9E6B-391505214613}" srcOrd="0" destOrd="1" presId="urn:microsoft.com/office/officeart/2005/8/layout/vList5"/>
    <dgm:cxn modelId="{2BE1C9DF-CAA1-41A9-9E16-747B6D3E6B0E}" srcId="{BDFBC671-0704-4889-AB07-537AA3244520}" destId="{6558144E-70D7-47E4-BCCA-085D94F23E58}" srcOrd="2" destOrd="0" parTransId="{DF85C209-4D10-4ED2-8059-F928B6E6E07C}" sibTransId="{7B481F31-746C-412E-9E7B-89544247EFE7}"/>
    <dgm:cxn modelId="{60FAB732-F5A0-4615-AB8B-53AF73214984}" type="presOf" srcId="{62451FA7-28B4-446B-AC17-FAB53D3C140A}" destId="{7BE07A5A-CD83-4FD6-BD3B-749A725E9B81}" srcOrd="0" destOrd="0" presId="urn:microsoft.com/office/officeart/2005/8/layout/vList5"/>
    <dgm:cxn modelId="{2F25A838-DF8E-4B17-9E36-F1D3898A0162}" type="presOf" srcId="{8837A69C-AF8F-4C84-ADFA-A21D924CB59A}" destId="{921BA30D-D753-46CB-AD96-C10274D4801B}" srcOrd="0" destOrd="0" presId="urn:microsoft.com/office/officeart/2005/8/layout/vList5"/>
    <dgm:cxn modelId="{156D50B8-5C79-47B1-BF96-033CBC31F538}" srcId="{62451FA7-28B4-446B-AC17-FAB53D3C140A}" destId="{5E91F570-8804-494A-8988-16F9DD4D32F4}" srcOrd="1" destOrd="0" parTransId="{AC79A4B4-D53C-475E-9584-C03FB996FCB8}" sibTransId="{BF102552-49EC-4218-9FE4-7E94E7FE1313}"/>
    <dgm:cxn modelId="{19C491C0-9F96-4FA4-9391-27FFD7C45E98}" type="presOf" srcId="{BF267D97-38A8-4F29-BBC2-05DCFD787D5E}" destId="{3A19C831-6BC4-48F2-9E6B-391505214613}" srcOrd="0" destOrd="0" presId="urn:microsoft.com/office/officeart/2005/8/layout/vList5"/>
    <dgm:cxn modelId="{C02EB431-3915-4245-9997-54DD5855EFE0}" srcId="{BDFBC671-0704-4889-AB07-537AA3244520}" destId="{62451FA7-28B4-446B-AC17-FAB53D3C140A}" srcOrd="1" destOrd="0" parTransId="{6338F8E9-F243-40BB-BF71-E93A56F40375}" sibTransId="{CB7C3DE3-69B8-43E8-B605-C41C80228AE4}"/>
    <dgm:cxn modelId="{6C60496B-6D97-4171-947C-B85366FB5A0E}" srcId="{6558144E-70D7-47E4-BCCA-085D94F23E58}" destId="{B2FC5814-A3D2-4B37-9C1C-F382A054C85A}" srcOrd="1" destOrd="0" parTransId="{375AB27A-ECC0-482A-99A1-CD4C19994D2B}" sibTransId="{3F6F40A9-765C-4551-B5CB-9611ED5DD626}"/>
    <dgm:cxn modelId="{237AE630-AAD0-45C1-97C3-AC4DC4350487}" srcId="{6558144E-70D7-47E4-BCCA-085D94F23E58}" destId="{C40CB114-3049-4B7F-AFD6-8F707D02B3A3}" srcOrd="0" destOrd="0" parTransId="{8C4E115A-F8AD-4E8C-BF33-946E911403C9}" sibTransId="{87D17B13-6943-449C-8DAC-5321FD619E87}"/>
    <dgm:cxn modelId="{0000264B-C661-4074-B799-04812464D346}" type="presOf" srcId="{6558144E-70D7-47E4-BCCA-085D94F23E58}" destId="{092E58FD-9CC4-4765-94AE-5E95B672439C}" srcOrd="0" destOrd="0" presId="urn:microsoft.com/office/officeart/2005/8/layout/vList5"/>
    <dgm:cxn modelId="{7E6619EC-4C01-437F-9256-142926A2EE66}" type="presParOf" srcId="{7F9A0491-0DE0-4FAF-85FD-FE94A57C0942}" destId="{D6B50F5F-C79F-40AA-81B8-7D101CCC2D49}" srcOrd="0" destOrd="0" presId="urn:microsoft.com/office/officeart/2005/8/layout/vList5"/>
    <dgm:cxn modelId="{E7B8A39C-7261-45C4-B50D-637BC7B02874}" type="presParOf" srcId="{D6B50F5F-C79F-40AA-81B8-7D101CCC2D49}" destId="{921BA30D-D753-46CB-AD96-C10274D4801B}" srcOrd="0" destOrd="0" presId="urn:microsoft.com/office/officeart/2005/8/layout/vList5"/>
    <dgm:cxn modelId="{9B926DE4-DB97-44AF-8B8F-B76C4BBBFF65}" type="presParOf" srcId="{D6B50F5F-C79F-40AA-81B8-7D101CCC2D49}" destId="{71BBF5D6-3F86-4DF7-AB8C-8D15719CF4BD}" srcOrd="1" destOrd="0" presId="urn:microsoft.com/office/officeart/2005/8/layout/vList5"/>
    <dgm:cxn modelId="{2E2687A2-A267-406F-BFD6-5A40596CE1E5}" type="presParOf" srcId="{7F9A0491-0DE0-4FAF-85FD-FE94A57C0942}" destId="{628A0C10-A3ED-42F7-AC65-78EB4F639401}" srcOrd="1" destOrd="0" presId="urn:microsoft.com/office/officeart/2005/8/layout/vList5"/>
    <dgm:cxn modelId="{11B92A2B-AAB9-4326-BE44-122405F4303A}" type="presParOf" srcId="{7F9A0491-0DE0-4FAF-85FD-FE94A57C0942}" destId="{8EA06990-B1C4-427D-AD13-29F187973209}" srcOrd="2" destOrd="0" presId="urn:microsoft.com/office/officeart/2005/8/layout/vList5"/>
    <dgm:cxn modelId="{2B72021D-B5F5-4B0E-A5DC-29D8894A5A08}" type="presParOf" srcId="{8EA06990-B1C4-427D-AD13-29F187973209}" destId="{7BE07A5A-CD83-4FD6-BD3B-749A725E9B81}" srcOrd="0" destOrd="0" presId="urn:microsoft.com/office/officeart/2005/8/layout/vList5"/>
    <dgm:cxn modelId="{A2E72338-C7E9-45CA-8EDC-F4FCA0A26D32}" type="presParOf" srcId="{8EA06990-B1C4-427D-AD13-29F187973209}" destId="{3A19C831-6BC4-48F2-9E6B-391505214613}" srcOrd="1" destOrd="0" presId="urn:microsoft.com/office/officeart/2005/8/layout/vList5"/>
    <dgm:cxn modelId="{FA3663F2-5AF5-48E7-BA9B-6A68C1920BCE}" type="presParOf" srcId="{7F9A0491-0DE0-4FAF-85FD-FE94A57C0942}" destId="{F33827A7-1F16-409A-BCED-634552409754}" srcOrd="3" destOrd="0" presId="urn:microsoft.com/office/officeart/2005/8/layout/vList5"/>
    <dgm:cxn modelId="{B690295A-60CD-48B2-ABCB-3D51F2BD1B89}" type="presParOf" srcId="{7F9A0491-0DE0-4FAF-85FD-FE94A57C0942}" destId="{144C1FE7-F84C-4EB2-A564-4498C17A9687}" srcOrd="4" destOrd="0" presId="urn:microsoft.com/office/officeart/2005/8/layout/vList5"/>
    <dgm:cxn modelId="{9DF568D1-88E8-47E8-BF1A-AB58F03051D2}" type="presParOf" srcId="{144C1FE7-F84C-4EB2-A564-4498C17A9687}" destId="{092E58FD-9CC4-4765-94AE-5E95B672439C}" srcOrd="0" destOrd="0" presId="urn:microsoft.com/office/officeart/2005/8/layout/vList5"/>
    <dgm:cxn modelId="{8D0FE42A-C84F-4410-9082-2CAD273D934C}" type="presParOf" srcId="{144C1FE7-F84C-4EB2-A564-4498C17A9687}" destId="{15F5C88F-52FD-4081-9272-B766084483D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06C408F-75EF-4980-8715-E7448D56712D}" type="doc">
      <dgm:prSet loTypeId="urn:microsoft.com/office/officeart/2005/8/layout/hList6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E03CB5D-C294-4A5F-BE4B-5B1D4C9C6105}">
      <dgm:prSet phldrT="[Текст]"/>
      <dgm:spPr/>
      <dgm:t>
        <a:bodyPr/>
        <a:lstStyle/>
        <a:p>
          <a:r>
            <a:rPr lang="ru-RU" b="1" i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конкретным содержанием</a:t>
          </a:r>
          <a:endParaRPr lang="ru-RU" b="1" i="1" u="sng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B5312E-113F-4943-AABB-65598BBEB883}" type="parTrans" cxnId="{1E4B525D-D0FC-4ECA-A6E6-084DD9AFE466}">
      <dgm:prSet/>
      <dgm:spPr/>
      <dgm:t>
        <a:bodyPr/>
        <a:lstStyle/>
        <a:p>
          <a:endParaRPr lang="ru-RU"/>
        </a:p>
      </dgm:t>
    </dgm:pt>
    <dgm:pt modelId="{AEFCEC50-E785-4983-AF12-169ACE188E05}" type="sibTrans" cxnId="{1E4B525D-D0FC-4ECA-A6E6-084DD9AFE466}">
      <dgm:prSet/>
      <dgm:spPr/>
      <dgm:t>
        <a:bodyPr/>
        <a:lstStyle/>
        <a:p>
          <a:endParaRPr lang="ru-RU"/>
        </a:p>
      </dgm:t>
    </dgm:pt>
    <dgm:pt modelId="{199ED0ED-4369-4B42-A2F9-935D54E4EAB7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«Как мальчик нашел щенка», «Как Таня ухаживала за сестренкой», «Подарок маме», «Как Дед Мороз пришел на елку в детский сад», «Почему девочка плакала», «Как Катя потерялась в зоопарке».</a:t>
          </a:r>
          <a:endParaRPr lang="ru-RU" dirty="0">
            <a:solidFill>
              <a:srgbClr val="002060"/>
            </a:solidFill>
          </a:endParaRPr>
        </a:p>
      </dgm:t>
    </dgm:pt>
    <dgm:pt modelId="{55BA1199-B73F-43A7-95DC-06CF6826C659}" type="parTrans" cxnId="{CAD12A53-ECE3-4C57-8042-CB35C0FA1C4E}">
      <dgm:prSet/>
      <dgm:spPr/>
      <dgm:t>
        <a:bodyPr/>
        <a:lstStyle/>
        <a:p>
          <a:endParaRPr lang="ru-RU"/>
        </a:p>
      </dgm:t>
    </dgm:pt>
    <dgm:pt modelId="{2145D870-FA77-4A30-9068-A20A038801D8}" type="sibTrans" cxnId="{CAD12A53-ECE3-4C57-8042-CB35C0FA1C4E}">
      <dgm:prSet/>
      <dgm:spPr/>
      <dgm:t>
        <a:bodyPr/>
        <a:lstStyle/>
        <a:p>
          <a:endParaRPr lang="ru-RU"/>
        </a:p>
      </dgm:t>
    </dgm:pt>
    <dgm:pt modelId="{C4139F86-E4DC-4355-AE1B-DD82E0B8D890}">
      <dgm:prSet phldrT="[Текст]"/>
      <dgm:spPr/>
      <dgm:t>
        <a:bodyPr/>
        <a:lstStyle/>
        <a:p>
          <a:r>
            <a:rPr lang="ru-RU" sz="26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отвлеченную тему</a:t>
          </a:r>
          <a:endParaRPr lang="ru-RU" sz="2600" b="1" i="1" u="sng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E7AFD-EC68-465A-BCD6-7BE94ABAD1D7}" type="parTrans" cxnId="{7DF69C8E-C937-439D-97BE-3E27843E035C}">
      <dgm:prSet/>
      <dgm:spPr/>
      <dgm:t>
        <a:bodyPr/>
        <a:lstStyle/>
        <a:p>
          <a:endParaRPr lang="ru-RU"/>
        </a:p>
      </dgm:t>
    </dgm:pt>
    <dgm:pt modelId="{A1FA5604-146C-4181-80F0-25A91F6625F6}" type="sibTrans" cxnId="{7DF69C8E-C937-439D-97BE-3E27843E035C}">
      <dgm:prSet/>
      <dgm:spPr/>
      <dgm:t>
        <a:bodyPr/>
        <a:lstStyle/>
        <a:p>
          <a:endParaRPr lang="ru-RU"/>
        </a:p>
      </dgm:t>
    </dgm:pt>
    <dgm:pt modelId="{96528DD6-87E0-4C36-8C18-7CEAB58AD65C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«Про веселый случай», «Про страшный случай» по типу «У страха глаза велики», «Про интересный случай».</a:t>
          </a:r>
          <a:endParaRPr lang="ru-RU" sz="2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A8FBF9-8A29-4457-929A-2AA5CFA0CEF7}" type="parTrans" cxnId="{171D4E72-565F-4F85-B6FE-7BC46B46F286}">
      <dgm:prSet/>
      <dgm:spPr/>
      <dgm:t>
        <a:bodyPr/>
        <a:lstStyle/>
        <a:p>
          <a:endParaRPr lang="ru-RU"/>
        </a:p>
      </dgm:t>
    </dgm:pt>
    <dgm:pt modelId="{2F2D3255-AB1B-439C-AA23-8BFDBED8D52B}" type="sibTrans" cxnId="{171D4E72-565F-4F85-B6FE-7BC46B46F286}">
      <dgm:prSet/>
      <dgm:spPr/>
      <dgm:t>
        <a:bodyPr/>
        <a:lstStyle/>
        <a:p>
          <a:endParaRPr lang="ru-RU"/>
        </a:p>
      </dgm:t>
    </dgm:pt>
    <dgm:pt modelId="{A904D45A-EA1C-4323-BEF2-649BDB38C824}" type="pres">
      <dgm:prSet presAssocID="{706C408F-75EF-4980-8715-E7448D5671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125CDA-CBFA-49FC-A9E2-5C29F13F6360}" type="pres">
      <dgm:prSet presAssocID="{AE03CB5D-C294-4A5F-BE4B-5B1D4C9C610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674D9-057D-474D-A45D-4F181AF7E39D}" type="pres">
      <dgm:prSet presAssocID="{AEFCEC50-E785-4983-AF12-169ACE188E05}" presName="sibTrans" presStyleCnt="0"/>
      <dgm:spPr/>
    </dgm:pt>
    <dgm:pt modelId="{453E18C0-125E-4E90-AD9D-1A03BCAF4A95}" type="pres">
      <dgm:prSet presAssocID="{C4139F86-E4DC-4355-AE1B-DD82E0B8D89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D12A53-ECE3-4C57-8042-CB35C0FA1C4E}" srcId="{AE03CB5D-C294-4A5F-BE4B-5B1D4C9C6105}" destId="{199ED0ED-4369-4B42-A2F9-935D54E4EAB7}" srcOrd="0" destOrd="0" parTransId="{55BA1199-B73F-43A7-95DC-06CF6826C659}" sibTransId="{2145D870-FA77-4A30-9068-A20A038801D8}"/>
    <dgm:cxn modelId="{39BA64A7-4F59-460B-8F5C-D032713D6258}" type="presOf" srcId="{199ED0ED-4369-4B42-A2F9-935D54E4EAB7}" destId="{80125CDA-CBFA-49FC-A9E2-5C29F13F6360}" srcOrd="0" destOrd="1" presId="urn:microsoft.com/office/officeart/2005/8/layout/hList6"/>
    <dgm:cxn modelId="{4B08D8E4-FFCC-431A-8589-AA8E4957092D}" type="presOf" srcId="{96528DD6-87E0-4C36-8C18-7CEAB58AD65C}" destId="{453E18C0-125E-4E90-AD9D-1A03BCAF4A95}" srcOrd="0" destOrd="1" presId="urn:microsoft.com/office/officeart/2005/8/layout/hList6"/>
    <dgm:cxn modelId="{041DC290-5C2D-482A-A84F-5051032036B0}" type="presOf" srcId="{AE03CB5D-C294-4A5F-BE4B-5B1D4C9C6105}" destId="{80125CDA-CBFA-49FC-A9E2-5C29F13F6360}" srcOrd="0" destOrd="0" presId="urn:microsoft.com/office/officeart/2005/8/layout/hList6"/>
    <dgm:cxn modelId="{7DF69C8E-C937-439D-97BE-3E27843E035C}" srcId="{706C408F-75EF-4980-8715-E7448D56712D}" destId="{C4139F86-E4DC-4355-AE1B-DD82E0B8D890}" srcOrd="1" destOrd="0" parTransId="{E85E7AFD-EC68-465A-BCD6-7BE94ABAD1D7}" sibTransId="{A1FA5604-146C-4181-80F0-25A91F6625F6}"/>
    <dgm:cxn modelId="{171D4E72-565F-4F85-B6FE-7BC46B46F286}" srcId="{C4139F86-E4DC-4355-AE1B-DD82E0B8D890}" destId="{96528DD6-87E0-4C36-8C18-7CEAB58AD65C}" srcOrd="0" destOrd="0" parTransId="{55A8FBF9-8A29-4457-929A-2AA5CFA0CEF7}" sibTransId="{2F2D3255-AB1B-439C-AA23-8BFDBED8D52B}"/>
    <dgm:cxn modelId="{1E4B525D-D0FC-4ECA-A6E6-084DD9AFE466}" srcId="{706C408F-75EF-4980-8715-E7448D56712D}" destId="{AE03CB5D-C294-4A5F-BE4B-5B1D4C9C6105}" srcOrd="0" destOrd="0" parTransId="{31B5312E-113F-4943-AABB-65598BBEB883}" sibTransId="{AEFCEC50-E785-4983-AF12-169ACE188E05}"/>
    <dgm:cxn modelId="{E4ADFA82-E856-4D42-9F46-4C2338955305}" type="presOf" srcId="{C4139F86-E4DC-4355-AE1B-DD82E0B8D890}" destId="{453E18C0-125E-4E90-AD9D-1A03BCAF4A95}" srcOrd="0" destOrd="0" presId="urn:microsoft.com/office/officeart/2005/8/layout/hList6"/>
    <dgm:cxn modelId="{D9EEA9EC-A96F-4B73-AC9E-FE3B359BB41E}" type="presOf" srcId="{706C408F-75EF-4980-8715-E7448D56712D}" destId="{A904D45A-EA1C-4323-BEF2-649BDB38C824}" srcOrd="0" destOrd="0" presId="urn:microsoft.com/office/officeart/2005/8/layout/hList6"/>
    <dgm:cxn modelId="{40119F9F-B96A-4A1E-B586-83A2D858FFDD}" type="presParOf" srcId="{A904D45A-EA1C-4323-BEF2-649BDB38C824}" destId="{80125CDA-CBFA-49FC-A9E2-5C29F13F6360}" srcOrd="0" destOrd="0" presId="urn:microsoft.com/office/officeart/2005/8/layout/hList6"/>
    <dgm:cxn modelId="{53AD0AC4-FA4E-41B1-88C8-CAAB1F093E76}" type="presParOf" srcId="{A904D45A-EA1C-4323-BEF2-649BDB38C824}" destId="{391674D9-057D-474D-A45D-4F181AF7E39D}" srcOrd="1" destOrd="0" presId="urn:microsoft.com/office/officeart/2005/8/layout/hList6"/>
    <dgm:cxn modelId="{D175E22C-5559-492A-888C-81BB1ED7B599}" type="presParOf" srcId="{A904D45A-EA1C-4323-BEF2-649BDB38C824}" destId="{453E18C0-125E-4E90-AD9D-1A03BCAF4A95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DD79F0D-E9E6-4DD4-A759-3467B87AE85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7171FA8-0B80-4555-8836-F8527B182BBC}">
      <dgm:prSet phldrT="[Текст]"/>
      <dgm:spPr/>
      <dgm:t>
        <a:bodyPr/>
        <a:lstStyle/>
        <a:p>
          <a:r>
            <a:rPr lang="ru-RU" dirty="0" smtClean="0"/>
            <a:t>рассказы реалистического характера</a:t>
          </a:r>
          <a:endParaRPr lang="ru-RU" dirty="0"/>
        </a:p>
      </dgm:t>
    </dgm:pt>
    <dgm:pt modelId="{1DD19541-C94D-4BAF-A234-6506DE79E880}" type="parTrans" cxnId="{BB7A0227-E457-4A67-827D-EC5395409146}">
      <dgm:prSet/>
      <dgm:spPr/>
      <dgm:t>
        <a:bodyPr/>
        <a:lstStyle/>
        <a:p>
          <a:endParaRPr lang="ru-RU"/>
        </a:p>
      </dgm:t>
    </dgm:pt>
    <dgm:pt modelId="{5EEE006F-9D27-4C64-9105-B2D2E34F3EEF}" type="sibTrans" cxnId="{BB7A0227-E457-4A67-827D-EC5395409146}">
      <dgm:prSet/>
      <dgm:spPr/>
      <dgm:t>
        <a:bodyPr/>
        <a:lstStyle/>
        <a:p>
          <a:endParaRPr lang="ru-RU"/>
        </a:p>
      </dgm:t>
    </dgm:pt>
    <dgm:pt modelId="{D11310CB-819C-436E-B0F2-25D0C9516A36}">
      <dgm:prSet phldrT="[Текст]"/>
      <dgm:spPr/>
      <dgm:t>
        <a:bodyPr/>
        <a:lstStyle/>
        <a:p>
          <a:r>
            <a:rPr lang="ru-RU" dirty="0" smtClean="0"/>
            <a:t>сказки</a:t>
          </a:r>
          <a:endParaRPr lang="ru-RU" dirty="0"/>
        </a:p>
      </dgm:t>
    </dgm:pt>
    <dgm:pt modelId="{F42B44B8-98C4-4B48-9E61-086FDB998014}" type="parTrans" cxnId="{48CC62C8-4050-4781-91D0-60283F7449DF}">
      <dgm:prSet/>
      <dgm:spPr/>
      <dgm:t>
        <a:bodyPr/>
        <a:lstStyle/>
        <a:p>
          <a:endParaRPr lang="ru-RU"/>
        </a:p>
      </dgm:t>
    </dgm:pt>
    <dgm:pt modelId="{424BF619-5EA3-420D-9AC7-ADC2AC1C0A51}" type="sibTrans" cxnId="{48CC62C8-4050-4781-91D0-60283F7449DF}">
      <dgm:prSet/>
      <dgm:spPr/>
      <dgm:t>
        <a:bodyPr/>
        <a:lstStyle/>
        <a:p>
          <a:endParaRPr lang="ru-RU"/>
        </a:p>
      </dgm:t>
    </dgm:pt>
    <dgm:pt modelId="{AC20403A-4B67-42E0-A9CA-1B570C40E38B}">
      <dgm:prSet phldrT="[Текст]"/>
      <dgm:spPr/>
      <dgm:t>
        <a:bodyPr/>
        <a:lstStyle/>
        <a:p>
          <a:r>
            <a:rPr lang="ru-RU" dirty="0" smtClean="0"/>
            <a:t>сочинение рассказов по аналогии с литературным образцом</a:t>
          </a:r>
          <a:endParaRPr lang="ru-RU" dirty="0"/>
        </a:p>
      </dgm:t>
    </dgm:pt>
    <dgm:pt modelId="{2F42CD85-72C8-42CA-A602-EADC9420BD59}" type="parTrans" cxnId="{322874DB-3B10-48A5-A6F0-82DBE70F9AF4}">
      <dgm:prSet/>
      <dgm:spPr/>
      <dgm:t>
        <a:bodyPr/>
        <a:lstStyle/>
        <a:p>
          <a:endParaRPr lang="ru-RU"/>
        </a:p>
      </dgm:t>
    </dgm:pt>
    <dgm:pt modelId="{89F32E1F-64CC-4006-9B6E-48C798E6543D}" type="sibTrans" cxnId="{322874DB-3B10-48A5-A6F0-82DBE70F9AF4}">
      <dgm:prSet/>
      <dgm:spPr/>
      <dgm:t>
        <a:bodyPr/>
        <a:lstStyle/>
        <a:p>
          <a:endParaRPr lang="ru-RU"/>
        </a:p>
      </dgm:t>
    </dgm:pt>
    <dgm:pt modelId="{2ED20734-CF74-4111-A080-1A9EF4BD4715}">
      <dgm:prSet phldrT="[Текст]"/>
      <dgm:spPr/>
      <dgm:t>
        <a:bodyPr/>
        <a:lstStyle/>
        <a:p>
          <a:r>
            <a:rPr lang="ru-RU" dirty="0" smtClean="0"/>
            <a:t>описания природы</a:t>
          </a:r>
          <a:endParaRPr lang="ru-RU" dirty="0"/>
        </a:p>
      </dgm:t>
    </dgm:pt>
    <dgm:pt modelId="{9FE5B7AE-66BF-45AA-8DB2-3378ACBDDB3E}" type="parTrans" cxnId="{B8035196-672A-4167-87C5-FBF52668DA7C}">
      <dgm:prSet/>
      <dgm:spPr/>
      <dgm:t>
        <a:bodyPr/>
        <a:lstStyle/>
        <a:p>
          <a:endParaRPr lang="ru-RU"/>
        </a:p>
      </dgm:t>
    </dgm:pt>
    <dgm:pt modelId="{690E53EF-EA94-47D2-85BB-07433AD3FA2D}" type="sibTrans" cxnId="{B8035196-672A-4167-87C5-FBF52668DA7C}">
      <dgm:prSet/>
      <dgm:spPr/>
      <dgm:t>
        <a:bodyPr/>
        <a:lstStyle/>
        <a:p>
          <a:endParaRPr lang="ru-RU"/>
        </a:p>
      </dgm:t>
    </dgm:pt>
    <dgm:pt modelId="{FCD82FBB-DB82-4D8A-BA06-411DF3BE1494}" type="pres">
      <dgm:prSet presAssocID="{EDD79F0D-E9E6-4DD4-A759-3467B87AE8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B56E59-6E4B-402F-A180-89DEE1D073A2}" type="pres">
      <dgm:prSet presAssocID="{27171FA8-0B80-4555-8836-F8527B182BB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3D4A0-2A28-4CBB-89F8-9E1EFC961399}" type="pres">
      <dgm:prSet presAssocID="{5EEE006F-9D27-4C64-9105-B2D2E34F3EEF}" presName="sibTrans" presStyleCnt="0"/>
      <dgm:spPr/>
    </dgm:pt>
    <dgm:pt modelId="{969E39B4-92F8-456F-98B6-C7D190AAEB3F}" type="pres">
      <dgm:prSet presAssocID="{D11310CB-819C-436E-B0F2-25D0C9516A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052C9-45CE-4050-A646-99E7E46B340F}" type="pres">
      <dgm:prSet presAssocID="{424BF619-5EA3-420D-9AC7-ADC2AC1C0A51}" presName="sibTrans" presStyleCnt="0"/>
      <dgm:spPr/>
    </dgm:pt>
    <dgm:pt modelId="{804767E7-C5C0-4E29-AF1F-86C14FC3B6DB}" type="pres">
      <dgm:prSet presAssocID="{AC20403A-4B67-42E0-A9CA-1B570C40E38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F6A7D1-24A0-4BB7-A249-B46C343A9DE4}" type="pres">
      <dgm:prSet presAssocID="{89F32E1F-64CC-4006-9B6E-48C798E6543D}" presName="sibTrans" presStyleCnt="0"/>
      <dgm:spPr/>
    </dgm:pt>
    <dgm:pt modelId="{1F04A3C5-711A-458E-B14A-E6817DEAF845}" type="pres">
      <dgm:prSet presAssocID="{2ED20734-CF74-4111-A080-1A9EF4BD471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7A0227-E457-4A67-827D-EC5395409146}" srcId="{EDD79F0D-E9E6-4DD4-A759-3467B87AE853}" destId="{27171FA8-0B80-4555-8836-F8527B182BBC}" srcOrd="0" destOrd="0" parTransId="{1DD19541-C94D-4BAF-A234-6506DE79E880}" sibTransId="{5EEE006F-9D27-4C64-9105-B2D2E34F3EEF}"/>
    <dgm:cxn modelId="{2AAAB209-D3B8-43AA-AA5D-8EDCFC0950D0}" type="presOf" srcId="{D11310CB-819C-436E-B0F2-25D0C9516A36}" destId="{969E39B4-92F8-456F-98B6-C7D190AAEB3F}" srcOrd="0" destOrd="0" presId="urn:microsoft.com/office/officeart/2005/8/layout/default"/>
    <dgm:cxn modelId="{CC186B43-6526-42FC-8D76-9F89CA4F995E}" type="presOf" srcId="{EDD79F0D-E9E6-4DD4-A759-3467B87AE853}" destId="{FCD82FBB-DB82-4D8A-BA06-411DF3BE1494}" srcOrd="0" destOrd="0" presId="urn:microsoft.com/office/officeart/2005/8/layout/default"/>
    <dgm:cxn modelId="{36A6FB7A-93F5-4EB2-AAEE-1C33AC926DD1}" type="presOf" srcId="{27171FA8-0B80-4555-8836-F8527B182BBC}" destId="{74B56E59-6E4B-402F-A180-89DEE1D073A2}" srcOrd="0" destOrd="0" presId="urn:microsoft.com/office/officeart/2005/8/layout/default"/>
    <dgm:cxn modelId="{322874DB-3B10-48A5-A6F0-82DBE70F9AF4}" srcId="{EDD79F0D-E9E6-4DD4-A759-3467B87AE853}" destId="{AC20403A-4B67-42E0-A9CA-1B570C40E38B}" srcOrd="2" destOrd="0" parTransId="{2F42CD85-72C8-42CA-A602-EADC9420BD59}" sibTransId="{89F32E1F-64CC-4006-9B6E-48C798E6543D}"/>
    <dgm:cxn modelId="{48CC62C8-4050-4781-91D0-60283F7449DF}" srcId="{EDD79F0D-E9E6-4DD4-A759-3467B87AE853}" destId="{D11310CB-819C-436E-B0F2-25D0C9516A36}" srcOrd="1" destOrd="0" parTransId="{F42B44B8-98C4-4B48-9E61-086FDB998014}" sibTransId="{424BF619-5EA3-420D-9AC7-ADC2AC1C0A51}"/>
    <dgm:cxn modelId="{48BAE8C0-1506-47EE-B6D3-185EC99AA4F7}" type="presOf" srcId="{2ED20734-CF74-4111-A080-1A9EF4BD4715}" destId="{1F04A3C5-711A-458E-B14A-E6817DEAF845}" srcOrd="0" destOrd="0" presId="urn:microsoft.com/office/officeart/2005/8/layout/default"/>
    <dgm:cxn modelId="{B8035196-672A-4167-87C5-FBF52668DA7C}" srcId="{EDD79F0D-E9E6-4DD4-A759-3467B87AE853}" destId="{2ED20734-CF74-4111-A080-1A9EF4BD4715}" srcOrd="3" destOrd="0" parTransId="{9FE5B7AE-66BF-45AA-8DB2-3378ACBDDB3E}" sibTransId="{690E53EF-EA94-47D2-85BB-07433AD3FA2D}"/>
    <dgm:cxn modelId="{1D09D87E-6524-47DF-AA4A-11E94918D9F1}" type="presOf" srcId="{AC20403A-4B67-42E0-A9CA-1B570C40E38B}" destId="{804767E7-C5C0-4E29-AF1F-86C14FC3B6DB}" srcOrd="0" destOrd="0" presId="urn:microsoft.com/office/officeart/2005/8/layout/default"/>
    <dgm:cxn modelId="{96FD7BA0-6202-4B2C-9A3D-90E380E41FD3}" type="presParOf" srcId="{FCD82FBB-DB82-4D8A-BA06-411DF3BE1494}" destId="{74B56E59-6E4B-402F-A180-89DEE1D073A2}" srcOrd="0" destOrd="0" presId="urn:microsoft.com/office/officeart/2005/8/layout/default"/>
    <dgm:cxn modelId="{F95C325C-7939-410E-996B-BA98E655AB22}" type="presParOf" srcId="{FCD82FBB-DB82-4D8A-BA06-411DF3BE1494}" destId="{BCB3D4A0-2A28-4CBB-89F8-9E1EFC961399}" srcOrd="1" destOrd="0" presId="urn:microsoft.com/office/officeart/2005/8/layout/default"/>
    <dgm:cxn modelId="{3A383D2E-992D-453E-98E3-610D17A19214}" type="presParOf" srcId="{FCD82FBB-DB82-4D8A-BA06-411DF3BE1494}" destId="{969E39B4-92F8-456F-98B6-C7D190AAEB3F}" srcOrd="2" destOrd="0" presId="urn:microsoft.com/office/officeart/2005/8/layout/default"/>
    <dgm:cxn modelId="{56E7538A-7CA3-40B0-91F7-567251B97257}" type="presParOf" srcId="{FCD82FBB-DB82-4D8A-BA06-411DF3BE1494}" destId="{A79052C9-45CE-4050-A646-99E7E46B340F}" srcOrd="3" destOrd="0" presId="urn:microsoft.com/office/officeart/2005/8/layout/default"/>
    <dgm:cxn modelId="{1D4CC8D5-CEBA-4A97-8EB4-E748BFCA2E93}" type="presParOf" srcId="{FCD82FBB-DB82-4D8A-BA06-411DF3BE1494}" destId="{804767E7-C5C0-4E29-AF1F-86C14FC3B6DB}" srcOrd="4" destOrd="0" presId="urn:microsoft.com/office/officeart/2005/8/layout/default"/>
    <dgm:cxn modelId="{CBD58478-363F-4528-BE9A-5DD031A63FE4}" type="presParOf" srcId="{FCD82FBB-DB82-4D8A-BA06-411DF3BE1494}" destId="{C9F6A7D1-24A0-4BB7-A249-B46C343A9DE4}" srcOrd="5" destOrd="0" presId="urn:microsoft.com/office/officeart/2005/8/layout/default"/>
    <dgm:cxn modelId="{7D50DB06-3856-4494-91E2-5F6CF663DFAE}" type="presParOf" srcId="{FCD82FBB-DB82-4D8A-BA06-411DF3BE1494}" destId="{1F04A3C5-711A-458E-B14A-E6817DEAF84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366B910-AB51-4F64-BFCB-7239AC05BF8D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B492BC0-2BE9-47D3-B8CF-B63B9CD717B0}">
      <dgm:prSet phldrT="[Текст]"/>
      <dgm:spPr/>
      <dgm:t>
        <a:bodyPr/>
        <a:lstStyle/>
        <a:p>
          <a:r>
            <a:rPr lang="ru-RU" dirty="0" smtClean="0"/>
            <a:t>рассказывание детей вместе с воспитателем по вопросам</a:t>
          </a:r>
          <a:endParaRPr lang="ru-RU" dirty="0"/>
        </a:p>
      </dgm:t>
    </dgm:pt>
    <dgm:pt modelId="{99A490F1-CA1A-4B40-9745-788697E85930}" type="parTrans" cxnId="{4888EE3C-DCF2-46C3-B879-561BC5BCBB66}">
      <dgm:prSet/>
      <dgm:spPr/>
      <dgm:t>
        <a:bodyPr/>
        <a:lstStyle/>
        <a:p>
          <a:endParaRPr lang="ru-RU"/>
        </a:p>
      </dgm:t>
    </dgm:pt>
    <dgm:pt modelId="{BC031E47-F89D-4FF0-ABB6-143EEA02CF2D}" type="sibTrans" cxnId="{4888EE3C-DCF2-46C3-B879-561BC5BCBB66}">
      <dgm:prSet/>
      <dgm:spPr/>
      <dgm:t>
        <a:bodyPr/>
        <a:lstStyle/>
        <a:p>
          <a:endParaRPr lang="ru-RU"/>
        </a:p>
      </dgm:t>
    </dgm:pt>
    <dgm:pt modelId="{760B8145-64E3-4428-AB44-7D9B2988AD9F}">
      <dgm:prSet phldrT="[Текст]"/>
      <dgm:spPr/>
      <dgm:t>
        <a:bodyPr/>
        <a:lstStyle/>
        <a:p>
          <a:r>
            <a:rPr lang="ru-RU" dirty="0" smtClean="0"/>
            <a:t>придумывание детьми продолжения авторского текста</a:t>
          </a:r>
          <a:endParaRPr lang="ru-RU" dirty="0"/>
        </a:p>
      </dgm:t>
    </dgm:pt>
    <dgm:pt modelId="{2B5E40D9-7E1A-412F-8758-46CBBCCA7E35}" type="parTrans" cxnId="{508AAA83-F695-47E3-95AD-770A870864D6}">
      <dgm:prSet/>
      <dgm:spPr/>
      <dgm:t>
        <a:bodyPr/>
        <a:lstStyle/>
        <a:p>
          <a:endParaRPr lang="ru-RU"/>
        </a:p>
      </dgm:t>
    </dgm:pt>
    <dgm:pt modelId="{246866BB-0FF1-4A3D-ABDA-74B7C170B3D1}" type="sibTrans" cxnId="{508AAA83-F695-47E3-95AD-770A870864D6}">
      <dgm:prSet/>
      <dgm:spPr/>
      <dgm:t>
        <a:bodyPr/>
        <a:lstStyle/>
        <a:p>
          <a:endParaRPr lang="ru-RU"/>
        </a:p>
      </dgm:t>
    </dgm:pt>
    <dgm:pt modelId="{611B30E4-545C-48BC-8B8D-BACD337B7E5C}">
      <dgm:prSet phldrT="[Текст]"/>
      <dgm:spPr/>
      <dgm:t>
        <a:bodyPr/>
        <a:lstStyle/>
        <a:p>
          <a:r>
            <a:rPr lang="ru-RU" dirty="0" smtClean="0"/>
            <a:t>вспомогательные вопросы</a:t>
          </a:r>
          <a:endParaRPr lang="ru-RU" dirty="0"/>
        </a:p>
      </dgm:t>
    </dgm:pt>
    <dgm:pt modelId="{21FCAFDA-D481-4C0A-B0E9-F93B8E5E6B4C}" type="parTrans" cxnId="{19C7A0B9-BEAC-4C35-B0E8-707AEC562604}">
      <dgm:prSet/>
      <dgm:spPr/>
      <dgm:t>
        <a:bodyPr/>
        <a:lstStyle/>
        <a:p>
          <a:endParaRPr lang="ru-RU"/>
        </a:p>
      </dgm:t>
    </dgm:pt>
    <dgm:pt modelId="{085523AF-6C67-4E4F-9989-2365FB696DA1}" type="sibTrans" cxnId="{19C7A0B9-BEAC-4C35-B0E8-707AEC562604}">
      <dgm:prSet/>
      <dgm:spPr/>
      <dgm:t>
        <a:bodyPr/>
        <a:lstStyle/>
        <a:p>
          <a:endParaRPr lang="ru-RU"/>
        </a:p>
      </dgm:t>
    </dgm:pt>
    <dgm:pt modelId="{1CB7F4E6-E2CB-4672-80C6-0E9D7CD66662}">
      <dgm:prSet phldrT="[Текст]"/>
      <dgm:spPr/>
      <dgm:t>
        <a:bodyPr/>
        <a:lstStyle/>
        <a:p>
          <a:r>
            <a:rPr lang="ru-RU" dirty="0" smtClean="0"/>
            <a:t>План в виде вопросов </a:t>
          </a:r>
          <a:endParaRPr lang="ru-RU" dirty="0"/>
        </a:p>
      </dgm:t>
    </dgm:pt>
    <dgm:pt modelId="{858803E3-652F-4C57-993F-1D177A40D32A}" type="parTrans" cxnId="{C4A26447-1597-48A4-88B1-D043A43D5B02}">
      <dgm:prSet/>
      <dgm:spPr/>
      <dgm:t>
        <a:bodyPr/>
        <a:lstStyle/>
        <a:p>
          <a:endParaRPr lang="ru-RU"/>
        </a:p>
      </dgm:t>
    </dgm:pt>
    <dgm:pt modelId="{86D1639D-DDFC-483D-B9E4-6D9633EAFEAC}" type="sibTrans" cxnId="{C4A26447-1597-48A4-88B1-D043A43D5B02}">
      <dgm:prSet/>
      <dgm:spPr/>
      <dgm:t>
        <a:bodyPr/>
        <a:lstStyle/>
        <a:p>
          <a:endParaRPr lang="ru-RU"/>
        </a:p>
      </dgm:t>
    </dgm:pt>
    <dgm:pt modelId="{07F31142-A93A-4588-BC69-80EA8185BA14}">
      <dgm:prSet phldrT="[Текст]"/>
      <dgm:spPr/>
      <dgm:t>
        <a:bodyPr/>
        <a:lstStyle/>
        <a:p>
          <a:r>
            <a:rPr lang="ru-RU" dirty="0" smtClean="0"/>
            <a:t>рассказывание по сюжету</a:t>
          </a:r>
          <a:endParaRPr lang="ru-RU" dirty="0"/>
        </a:p>
      </dgm:t>
    </dgm:pt>
    <dgm:pt modelId="{02734C10-E9E0-478A-951E-564759849E70}" type="parTrans" cxnId="{73027DDB-1658-4797-AE17-47BE6D970181}">
      <dgm:prSet/>
      <dgm:spPr/>
      <dgm:t>
        <a:bodyPr/>
        <a:lstStyle/>
        <a:p>
          <a:endParaRPr lang="ru-RU"/>
        </a:p>
      </dgm:t>
    </dgm:pt>
    <dgm:pt modelId="{A36D42DB-194E-4515-851A-F2901144EF5F}" type="sibTrans" cxnId="{73027DDB-1658-4797-AE17-47BE6D970181}">
      <dgm:prSet/>
      <dgm:spPr/>
      <dgm:t>
        <a:bodyPr/>
        <a:lstStyle/>
        <a:p>
          <a:endParaRPr lang="ru-RU"/>
        </a:p>
      </dgm:t>
    </dgm:pt>
    <dgm:pt modelId="{E7E8CB34-4014-4CA8-B1CC-FC7D79880FEF}" type="pres">
      <dgm:prSet presAssocID="{B366B910-AB51-4F64-BFCB-7239AC05BF8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F9ADDC8-0BF0-46F4-9B26-363AEBC138EB}" type="pres">
      <dgm:prSet presAssocID="{B366B910-AB51-4F64-BFCB-7239AC05BF8D}" presName="Name1" presStyleCnt="0"/>
      <dgm:spPr/>
    </dgm:pt>
    <dgm:pt modelId="{2E1F22F5-FB62-4389-BCAB-058AB5030B00}" type="pres">
      <dgm:prSet presAssocID="{B366B910-AB51-4F64-BFCB-7239AC05BF8D}" presName="cycle" presStyleCnt="0"/>
      <dgm:spPr/>
    </dgm:pt>
    <dgm:pt modelId="{95F912C2-0F61-4053-8164-380ED6015FEF}" type="pres">
      <dgm:prSet presAssocID="{B366B910-AB51-4F64-BFCB-7239AC05BF8D}" presName="srcNode" presStyleLbl="node1" presStyleIdx="0" presStyleCnt="5"/>
      <dgm:spPr/>
    </dgm:pt>
    <dgm:pt modelId="{0ED79D52-E745-4298-A3E0-EE3FE014B5D1}" type="pres">
      <dgm:prSet presAssocID="{B366B910-AB51-4F64-BFCB-7239AC05BF8D}" presName="conn" presStyleLbl="parChTrans1D2" presStyleIdx="0" presStyleCnt="1"/>
      <dgm:spPr/>
      <dgm:t>
        <a:bodyPr/>
        <a:lstStyle/>
        <a:p>
          <a:endParaRPr lang="ru-RU"/>
        </a:p>
      </dgm:t>
    </dgm:pt>
    <dgm:pt modelId="{E4751D97-1782-4254-B471-254653EB7D39}" type="pres">
      <dgm:prSet presAssocID="{B366B910-AB51-4F64-BFCB-7239AC05BF8D}" presName="extraNode" presStyleLbl="node1" presStyleIdx="0" presStyleCnt="5"/>
      <dgm:spPr/>
    </dgm:pt>
    <dgm:pt modelId="{1C515911-BBD7-4108-B6C6-E730B7F96951}" type="pres">
      <dgm:prSet presAssocID="{B366B910-AB51-4F64-BFCB-7239AC05BF8D}" presName="dstNode" presStyleLbl="node1" presStyleIdx="0" presStyleCnt="5"/>
      <dgm:spPr/>
    </dgm:pt>
    <dgm:pt modelId="{DF3DF1C6-EBAD-4C94-80FA-97A9EEF6EAB8}" type="pres">
      <dgm:prSet presAssocID="{8B492BC0-2BE9-47D3-B8CF-B63B9CD717B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329C3-C5C4-4B12-9B00-D8AE045F9F84}" type="pres">
      <dgm:prSet presAssocID="{8B492BC0-2BE9-47D3-B8CF-B63B9CD717B0}" presName="accent_1" presStyleCnt="0"/>
      <dgm:spPr/>
    </dgm:pt>
    <dgm:pt modelId="{7FD2F361-E7EE-4D92-A590-3BCD2B263676}" type="pres">
      <dgm:prSet presAssocID="{8B492BC0-2BE9-47D3-B8CF-B63B9CD717B0}" presName="accentRepeatNode" presStyleLbl="solidFgAcc1" presStyleIdx="0" presStyleCnt="5"/>
      <dgm:spPr/>
    </dgm:pt>
    <dgm:pt modelId="{078B3D7B-8B82-4770-AC06-D02FEEC25B20}" type="pres">
      <dgm:prSet presAssocID="{760B8145-64E3-4428-AB44-7D9B2988AD9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F3131-7990-4C3B-BD3C-2335A2D36EDB}" type="pres">
      <dgm:prSet presAssocID="{760B8145-64E3-4428-AB44-7D9B2988AD9F}" presName="accent_2" presStyleCnt="0"/>
      <dgm:spPr/>
    </dgm:pt>
    <dgm:pt modelId="{E7CF6B6E-E5E8-4CEA-9C50-2B5A6FD0303C}" type="pres">
      <dgm:prSet presAssocID="{760B8145-64E3-4428-AB44-7D9B2988AD9F}" presName="accentRepeatNode" presStyleLbl="solidFgAcc1" presStyleIdx="1" presStyleCnt="5"/>
      <dgm:spPr/>
    </dgm:pt>
    <dgm:pt modelId="{CCA147CC-3F75-4F71-A0B4-D6F867E1AEE8}" type="pres">
      <dgm:prSet presAssocID="{611B30E4-545C-48BC-8B8D-BACD337B7E5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B5C84-CB07-489D-94CA-B3AC2EDA392A}" type="pres">
      <dgm:prSet presAssocID="{611B30E4-545C-48BC-8B8D-BACD337B7E5C}" presName="accent_3" presStyleCnt="0"/>
      <dgm:spPr/>
    </dgm:pt>
    <dgm:pt modelId="{86925A2A-8C95-46BC-9A10-5FDD79664A47}" type="pres">
      <dgm:prSet presAssocID="{611B30E4-545C-48BC-8B8D-BACD337B7E5C}" presName="accentRepeatNode" presStyleLbl="solidFgAcc1" presStyleIdx="2" presStyleCnt="5"/>
      <dgm:spPr/>
    </dgm:pt>
    <dgm:pt modelId="{56D7864A-5EDD-43C1-8F04-6C7E72F9F1AA}" type="pres">
      <dgm:prSet presAssocID="{1CB7F4E6-E2CB-4672-80C6-0E9D7CD6666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70577-89C4-4A1D-8D9E-98BBD50C9CDC}" type="pres">
      <dgm:prSet presAssocID="{1CB7F4E6-E2CB-4672-80C6-0E9D7CD66662}" presName="accent_4" presStyleCnt="0"/>
      <dgm:spPr/>
    </dgm:pt>
    <dgm:pt modelId="{624CF320-D071-4DDB-AEEA-07B0EFD202ED}" type="pres">
      <dgm:prSet presAssocID="{1CB7F4E6-E2CB-4672-80C6-0E9D7CD66662}" presName="accentRepeatNode" presStyleLbl="solidFgAcc1" presStyleIdx="3" presStyleCnt="5"/>
      <dgm:spPr/>
    </dgm:pt>
    <dgm:pt modelId="{0F429F2D-035E-40F9-9087-46C00A367F57}" type="pres">
      <dgm:prSet presAssocID="{07F31142-A93A-4588-BC69-80EA8185BA1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B52DE-C90B-4B45-824E-563FE7934D0D}" type="pres">
      <dgm:prSet presAssocID="{07F31142-A93A-4588-BC69-80EA8185BA14}" presName="accent_5" presStyleCnt="0"/>
      <dgm:spPr/>
    </dgm:pt>
    <dgm:pt modelId="{99F616C2-1EF9-4358-9B74-7868C7F87A18}" type="pres">
      <dgm:prSet presAssocID="{07F31142-A93A-4588-BC69-80EA8185BA14}" presName="accentRepeatNode" presStyleLbl="solidFgAcc1" presStyleIdx="4" presStyleCnt="5"/>
      <dgm:spPr/>
    </dgm:pt>
  </dgm:ptLst>
  <dgm:cxnLst>
    <dgm:cxn modelId="{B6623158-849A-4F26-9B1B-4FFDDD41C0EF}" type="presOf" srcId="{07F31142-A93A-4588-BC69-80EA8185BA14}" destId="{0F429F2D-035E-40F9-9087-46C00A367F57}" srcOrd="0" destOrd="0" presId="urn:microsoft.com/office/officeart/2008/layout/VerticalCurvedList"/>
    <dgm:cxn modelId="{74E29BCF-877A-48D9-A113-4BC7C0D10EF0}" type="presOf" srcId="{B366B910-AB51-4F64-BFCB-7239AC05BF8D}" destId="{E7E8CB34-4014-4CA8-B1CC-FC7D79880FEF}" srcOrd="0" destOrd="0" presId="urn:microsoft.com/office/officeart/2008/layout/VerticalCurvedList"/>
    <dgm:cxn modelId="{73027DDB-1658-4797-AE17-47BE6D970181}" srcId="{B366B910-AB51-4F64-BFCB-7239AC05BF8D}" destId="{07F31142-A93A-4588-BC69-80EA8185BA14}" srcOrd="4" destOrd="0" parTransId="{02734C10-E9E0-478A-951E-564759849E70}" sibTransId="{A36D42DB-194E-4515-851A-F2901144EF5F}"/>
    <dgm:cxn modelId="{508AAA83-F695-47E3-95AD-770A870864D6}" srcId="{B366B910-AB51-4F64-BFCB-7239AC05BF8D}" destId="{760B8145-64E3-4428-AB44-7D9B2988AD9F}" srcOrd="1" destOrd="0" parTransId="{2B5E40D9-7E1A-412F-8758-46CBBCCA7E35}" sibTransId="{246866BB-0FF1-4A3D-ABDA-74B7C170B3D1}"/>
    <dgm:cxn modelId="{9B2F9FB0-0E42-4EBD-B22D-BF02B5CFE502}" type="presOf" srcId="{611B30E4-545C-48BC-8B8D-BACD337B7E5C}" destId="{CCA147CC-3F75-4F71-A0B4-D6F867E1AEE8}" srcOrd="0" destOrd="0" presId="urn:microsoft.com/office/officeart/2008/layout/VerticalCurvedList"/>
    <dgm:cxn modelId="{0E28CB9F-146D-446A-851D-439893AF1AE6}" type="presOf" srcId="{BC031E47-F89D-4FF0-ABB6-143EEA02CF2D}" destId="{0ED79D52-E745-4298-A3E0-EE3FE014B5D1}" srcOrd="0" destOrd="0" presId="urn:microsoft.com/office/officeart/2008/layout/VerticalCurvedList"/>
    <dgm:cxn modelId="{BD1E76BD-1F05-4FCE-8C53-6CCBC35188C3}" type="presOf" srcId="{1CB7F4E6-E2CB-4672-80C6-0E9D7CD66662}" destId="{56D7864A-5EDD-43C1-8F04-6C7E72F9F1AA}" srcOrd="0" destOrd="0" presId="urn:microsoft.com/office/officeart/2008/layout/VerticalCurvedList"/>
    <dgm:cxn modelId="{22960D98-B2BD-4053-960C-E582410578DD}" type="presOf" srcId="{760B8145-64E3-4428-AB44-7D9B2988AD9F}" destId="{078B3D7B-8B82-4770-AC06-D02FEEC25B20}" srcOrd="0" destOrd="0" presId="urn:microsoft.com/office/officeart/2008/layout/VerticalCurvedList"/>
    <dgm:cxn modelId="{4888EE3C-DCF2-46C3-B879-561BC5BCBB66}" srcId="{B366B910-AB51-4F64-BFCB-7239AC05BF8D}" destId="{8B492BC0-2BE9-47D3-B8CF-B63B9CD717B0}" srcOrd="0" destOrd="0" parTransId="{99A490F1-CA1A-4B40-9745-788697E85930}" sibTransId="{BC031E47-F89D-4FF0-ABB6-143EEA02CF2D}"/>
    <dgm:cxn modelId="{C4A26447-1597-48A4-88B1-D043A43D5B02}" srcId="{B366B910-AB51-4F64-BFCB-7239AC05BF8D}" destId="{1CB7F4E6-E2CB-4672-80C6-0E9D7CD66662}" srcOrd="3" destOrd="0" parTransId="{858803E3-652F-4C57-993F-1D177A40D32A}" sibTransId="{86D1639D-DDFC-483D-B9E4-6D9633EAFEAC}"/>
    <dgm:cxn modelId="{19C7A0B9-BEAC-4C35-B0E8-707AEC562604}" srcId="{B366B910-AB51-4F64-BFCB-7239AC05BF8D}" destId="{611B30E4-545C-48BC-8B8D-BACD337B7E5C}" srcOrd="2" destOrd="0" parTransId="{21FCAFDA-D481-4C0A-B0E9-F93B8E5E6B4C}" sibTransId="{085523AF-6C67-4E4F-9989-2365FB696DA1}"/>
    <dgm:cxn modelId="{B3E128B0-91D0-4939-85EA-1F78957A8BB9}" type="presOf" srcId="{8B492BC0-2BE9-47D3-B8CF-B63B9CD717B0}" destId="{DF3DF1C6-EBAD-4C94-80FA-97A9EEF6EAB8}" srcOrd="0" destOrd="0" presId="urn:microsoft.com/office/officeart/2008/layout/VerticalCurvedList"/>
    <dgm:cxn modelId="{327E426A-830C-449E-92AE-F5CCE2D79126}" type="presParOf" srcId="{E7E8CB34-4014-4CA8-B1CC-FC7D79880FEF}" destId="{7F9ADDC8-0BF0-46F4-9B26-363AEBC138EB}" srcOrd="0" destOrd="0" presId="urn:microsoft.com/office/officeart/2008/layout/VerticalCurvedList"/>
    <dgm:cxn modelId="{436317C9-CB6C-4310-9EB0-1F58D676B854}" type="presParOf" srcId="{7F9ADDC8-0BF0-46F4-9B26-363AEBC138EB}" destId="{2E1F22F5-FB62-4389-BCAB-058AB5030B00}" srcOrd="0" destOrd="0" presId="urn:microsoft.com/office/officeart/2008/layout/VerticalCurvedList"/>
    <dgm:cxn modelId="{F2C3047C-A992-48EC-BB87-78543A69E313}" type="presParOf" srcId="{2E1F22F5-FB62-4389-BCAB-058AB5030B00}" destId="{95F912C2-0F61-4053-8164-380ED6015FEF}" srcOrd="0" destOrd="0" presId="urn:microsoft.com/office/officeart/2008/layout/VerticalCurvedList"/>
    <dgm:cxn modelId="{12789F95-A68C-4343-829A-798B9F0CED5F}" type="presParOf" srcId="{2E1F22F5-FB62-4389-BCAB-058AB5030B00}" destId="{0ED79D52-E745-4298-A3E0-EE3FE014B5D1}" srcOrd="1" destOrd="0" presId="urn:microsoft.com/office/officeart/2008/layout/VerticalCurvedList"/>
    <dgm:cxn modelId="{C4786524-7BAD-46A7-B9F1-A26CDF709FBD}" type="presParOf" srcId="{2E1F22F5-FB62-4389-BCAB-058AB5030B00}" destId="{E4751D97-1782-4254-B471-254653EB7D39}" srcOrd="2" destOrd="0" presId="urn:microsoft.com/office/officeart/2008/layout/VerticalCurvedList"/>
    <dgm:cxn modelId="{27F34181-5BDC-4B09-BC47-564192A56836}" type="presParOf" srcId="{2E1F22F5-FB62-4389-BCAB-058AB5030B00}" destId="{1C515911-BBD7-4108-B6C6-E730B7F96951}" srcOrd="3" destOrd="0" presId="urn:microsoft.com/office/officeart/2008/layout/VerticalCurvedList"/>
    <dgm:cxn modelId="{32C22FE0-5BC6-4A2A-836D-EC4CF5413FE6}" type="presParOf" srcId="{7F9ADDC8-0BF0-46F4-9B26-363AEBC138EB}" destId="{DF3DF1C6-EBAD-4C94-80FA-97A9EEF6EAB8}" srcOrd="1" destOrd="0" presId="urn:microsoft.com/office/officeart/2008/layout/VerticalCurvedList"/>
    <dgm:cxn modelId="{EDF127F1-FB3E-4F16-8796-AE0208CE9D08}" type="presParOf" srcId="{7F9ADDC8-0BF0-46F4-9B26-363AEBC138EB}" destId="{90E329C3-C5C4-4B12-9B00-D8AE045F9F84}" srcOrd="2" destOrd="0" presId="urn:microsoft.com/office/officeart/2008/layout/VerticalCurvedList"/>
    <dgm:cxn modelId="{789E3C53-56DD-45D4-A2E1-C229B4D2BB1E}" type="presParOf" srcId="{90E329C3-C5C4-4B12-9B00-D8AE045F9F84}" destId="{7FD2F361-E7EE-4D92-A590-3BCD2B263676}" srcOrd="0" destOrd="0" presId="urn:microsoft.com/office/officeart/2008/layout/VerticalCurvedList"/>
    <dgm:cxn modelId="{6883B4F8-E2EA-4A0F-ADBA-B6326530AB20}" type="presParOf" srcId="{7F9ADDC8-0BF0-46F4-9B26-363AEBC138EB}" destId="{078B3D7B-8B82-4770-AC06-D02FEEC25B20}" srcOrd="3" destOrd="0" presId="urn:microsoft.com/office/officeart/2008/layout/VerticalCurvedList"/>
    <dgm:cxn modelId="{0329DFD0-8001-43E6-B805-89AA3A6A7AB8}" type="presParOf" srcId="{7F9ADDC8-0BF0-46F4-9B26-363AEBC138EB}" destId="{2A6F3131-7990-4C3B-BD3C-2335A2D36EDB}" srcOrd="4" destOrd="0" presId="urn:microsoft.com/office/officeart/2008/layout/VerticalCurvedList"/>
    <dgm:cxn modelId="{E9C9E5AD-FB94-4EFD-97F9-926A803105AF}" type="presParOf" srcId="{2A6F3131-7990-4C3B-BD3C-2335A2D36EDB}" destId="{E7CF6B6E-E5E8-4CEA-9C50-2B5A6FD0303C}" srcOrd="0" destOrd="0" presId="urn:microsoft.com/office/officeart/2008/layout/VerticalCurvedList"/>
    <dgm:cxn modelId="{79F18CF9-CAF1-4F11-9A2F-2FAE86740007}" type="presParOf" srcId="{7F9ADDC8-0BF0-46F4-9B26-363AEBC138EB}" destId="{CCA147CC-3F75-4F71-A0B4-D6F867E1AEE8}" srcOrd="5" destOrd="0" presId="urn:microsoft.com/office/officeart/2008/layout/VerticalCurvedList"/>
    <dgm:cxn modelId="{DA14AB85-1DE7-4CB6-AF93-7BC2BC97DB1A}" type="presParOf" srcId="{7F9ADDC8-0BF0-46F4-9B26-363AEBC138EB}" destId="{1E8B5C84-CB07-489D-94CA-B3AC2EDA392A}" srcOrd="6" destOrd="0" presId="urn:microsoft.com/office/officeart/2008/layout/VerticalCurvedList"/>
    <dgm:cxn modelId="{F8CDC178-0910-4593-B344-AB7B157EAE46}" type="presParOf" srcId="{1E8B5C84-CB07-489D-94CA-B3AC2EDA392A}" destId="{86925A2A-8C95-46BC-9A10-5FDD79664A47}" srcOrd="0" destOrd="0" presId="urn:microsoft.com/office/officeart/2008/layout/VerticalCurvedList"/>
    <dgm:cxn modelId="{5E1F3907-55E6-48C6-91EA-02C4EB0476B5}" type="presParOf" srcId="{7F9ADDC8-0BF0-46F4-9B26-363AEBC138EB}" destId="{56D7864A-5EDD-43C1-8F04-6C7E72F9F1AA}" srcOrd="7" destOrd="0" presId="urn:microsoft.com/office/officeart/2008/layout/VerticalCurvedList"/>
    <dgm:cxn modelId="{C0F85A23-D151-4819-B9BB-FA8B2C5E9B65}" type="presParOf" srcId="{7F9ADDC8-0BF0-46F4-9B26-363AEBC138EB}" destId="{31670577-89C4-4A1D-8D9E-98BBD50C9CDC}" srcOrd="8" destOrd="0" presId="urn:microsoft.com/office/officeart/2008/layout/VerticalCurvedList"/>
    <dgm:cxn modelId="{B9C732C8-FF86-42E2-9305-AD563B499AAE}" type="presParOf" srcId="{31670577-89C4-4A1D-8D9E-98BBD50C9CDC}" destId="{624CF320-D071-4DDB-AEEA-07B0EFD202ED}" srcOrd="0" destOrd="0" presId="urn:microsoft.com/office/officeart/2008/layout/VerticalCurvedList"/>
    <dgm:cxn modelId="{72C16B1A-8145-4A85-A413-767B22D3CF05}" type="presParOf" srcId="{7F9ADDC8-0BF0-46F4-9B26-363AEBC138EB}" destId="{0F429F2D-035E-40F9-9087-46C00A367F57}" srcOrd="9" destOrd="0" presId="urn:microsoft.com/office/officeart/2008/layout/VerticalCurvedList"/>
    <dgm:cxn modelId="{E3BEC03A-1BB3-4FB4-88EE-A863E87BDEA3}" type="presParOf" srcId="{7F9ADDC8-0BF0-46F4-9B26-363AEBC138EB}" destId="{46FB52DE-C90B-4B45-824E-563FE7934D0D}" srcOrd="10" destOrd="0" presId="urn:microsoft.com/office/officeart/2008/layout/VerticalCurvedList"/>
    <dgm:cxn modelId="{64A1E668-52E7-4BEA-98BA-C83E787E7E69}" type="presParOf" srcId="{46FB52DE-C90B-4B45-824E-563FE7934D0D}" destId="{99F616C2-1EF9-4358-9B74-7868C7F87A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22A981-B9FF-44B6-BAEB-ED7436D9F7A5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2A6306C-FC3C-455E-974A-AECC304E072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Ранний возраст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454C8E-4642-4FA7-A3EF-1889A6E1EF82}" type="parTrans" cxnId="{15FACD46-5AD0-4BDC-9862-FC568EE21E86}">
      <dgm:prSet/>
      <dgm:spPr/>
      <dgm:t>
        <a:bodyPr/>
        <a:lstStyle/>
        <a:p>
          <a:endParaRPr lang="ru-RU"/>
        </a:p>
      </dgm:t>
    </dgm:pt>
    <dgm:pt modelId="{A83E8974-60BB-43AB-B625-99A616D846E0}" type="sibTrans" cxnId="{15FACD46-5AD0-4BDC-9862-FC568EE21E86}">
      <dgm:prSet/>
      <dgm:spPr/>
      <dgm:t>
        <a:bodyPr/>
        <a:lstStyle/>
        <a:p>
          <a:endParaRPr lang="ru-RU"/>
        </a:p>
      </dgm:t>
    </dgm:pt>
    <dgm:pt modelId="{B53A58F5-367E-4F14-8642-D450B44826F9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</a:rPr>
            <a:t>выражать свои просьбы словами, понятно отвечать на вопросы </a:t>
          </a:r>
          <a:endParaRPr lang="ru-RU" dirty="0">
            <a:solidFill>
              <a:srgbClr val="0070C0"/>
            </a:solidFill>
          </a:endParaRPr>
        </a:p>
      </dgm:t>
    </dgm:pt>
    <dgm:pt modelId="{4B0BD0F0-A983-46AB-9149-7447BD64D433}" type="parTrans" cxnId="{54D7BBF5-9757-45FE-8F11-325CFB2E39D5}">
      <dgm:prSet/>
      <dgm:spPr/>
      <dgm:t>
        <a:bodyPr/>
        <a:lstStyle/>
        <a:p>
          <a:endParaRPr lang="ru-RU"/>
        </a:p>
      </dgm:t>
    </dgm:pt>
    <dgm:pt modelId="{7B0C8311-AF38-4A80-B691-A1091A58A937}" type="sibTrans" cxnId="{54D7BBF5-9757-45FE-8F11-325CFB2E39D5}">
      <dgm:prSet/>
      <dgm:spPr/>
      <dgm:t>
        <a:bodyPr/>
        <a:lstStyle/>
        <a:p>
          <a:endParaRPr lang="ru-RU"/>
        </a:p>
      </dgm:t>
    </dgm:pt>
    <dgm:pt modelId="{3923E4AB-3FE6-40BF-BF20-7796FFB14945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</a:rPr>
            <a:t>задавать вопросы по поводу ближайшего окружения (Кто? Что? Где? Что делает? Зачем?)</a:t>
          </a:r>
          <a:endParaRPr lang="ru-RU" dirty="0">
            <a:solidFill>
              <a:srgbClr val="0070C0"/>
            </a:solidFill>
          </a:endParaRPr>
        </a:p>
      </dgm:t>
    </dgm:pt>
    <dgm:pt modelId="{1DDE12FF-AC53-4BD9-A181-7DCF3752DAAD}" type="parTrans" cxnId="{37822FFA-3E40-43DA-A413-622F86FA5262}">
      <dgm:prSet/>
      <dgm:spPr/>
      <dgm:t>
        <a:bodyPr/>
        <a:lstStyle/>
        <a:p>
          <a:endParaRPr lang="ru-RU"/>
        </a:p>
      </dgm:t>
    </dgm:pt>
    <dgm:pt modelId="{B9DF6078-9CD2-4B99-B236-5E88F6740FAD}" type="sibTrans" cxnId="{37822FFA-3E40-43DA-A413-622F86FA5262}">
      <dgm:prSet/>
      <dgm:spPr/>
      <dgm:t>
        <a:bodyPr/>
        <a:lstStyle/>
        <a:p>
          <a:endParaRPr lang="ru-RU"/>
        </a:p>
      </dgm:t>
    </dgm:pt>
    <dgm:pt modelId="{E1782D4D-3AB1-4BCE-A247-C01D93AB4BC6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Средний дошкольный возраст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EA37C8-DE5B-4F8C-8868-942CD06D0593}" type="parTrans" cxnId="{BC822053-0875-48EE-B47A-D19130E8EA51}">
      <dgm:prSet/>
      <dgm:spPr/>
      <dgm:t>
        <a:bodyPr/>
        <a:lstStyle/>
        <a:p>
          <a:endParaRPr lang="ru-RU"/>
        </a:p>
      </dgm:t>
    </dgm:pt>
    <dgm:pt modelId="{15FBB122-E6C3-41F9-9315-81B294BC36E7}" type="sibTrans" cxnId="{BC822053-0875-48EE-B47A-D19130E8EA51}">
      <dgm:prSet/>
      <dgm:spPr/>
      <dgm:t>
        <a:bodyPr/>
        <a:lstStyle/>
        <a:p>
          <a:endParaRPr lang="ru-RU"/>
        </a:p>
      </dgm:t>
    </dgm:pt>
    <dgm:pt modelId="{468A6B1D-4E9B-4F49-98E4-C2B615951249}">
      <dgm:prSet phldrT="[Текст]"/>
      <dgm:spPr/>
      <dgm:t>
        <a:bodyPr/>
        <a:lstStyle/>
        <a:p>
          <a:r>
            <a:rPr lang="ru-RU" dirty="0" smtClean="0">
              <a:solidFill>
                <a:srgbClr val="00B050"/>
              </a:solidFill>
            </a:rPr>
            <a:t>вступать в общение со взрослыми и сверстниками, отвечать на вопросы и задавать их </a:t>
          </a:r>
          <a:endParaRPr lang="ru-RU" dirty="0">
            <a:solidFill>
              <a:srgbClr val="00B050"/>
            </a:solidFill>
          </a:endParaRPr>
        </a:p>
      </dgm:t>
    </dgm:pt>
    <dgm:pt modelId="{620277B8-4278-4E0A-AA9F-ED6E124D2AB0}" type="parTrans" cxnId="{9A4A0886-E68C-49B4-88BA-A1D8B84C7334}">
      <dgm:prSet/>
      <dgm:spPr/>
      <dgm:t>
        <a:bodyPr/>
        <a:lstStyle/>
        <a:p>
          <a:endParaRPr lang="ru-RU"/>
        </a:p>
      </dgm:t>
    </dgm:pt>
    <dgm:pt modelId="{219A877E-0B81-46C6-8AA8-201BDF6E114F}" type="sibTrans" cxnId="{9A4A0886-E68C-49B4-88BA-A1D8B84C7334}">
      <dgm:prSet/>
      <dgm:spPr/>
      <dgm:t>
        <a:bodyPr/>
        <a:lstStyle/>
        <a:p>
          <a:endParaRPr lang="ru-RU"/>
        </a:p>
      </dgm:t>
    </dgm:pt>
    <dgm:pt modelId="{CA57B600-4F5A-418D-A234-803584C0BF9B}">
      <dgm:prSet phldrT="[Текст]"/>
      <dgm:spPr/>
      <dgm:t>
        <a:bodyPr/>
        <a:lstStyle/>
        <a:p>
          <a:r>
            <a:rPr lang="ru-RU" dirty="0" smtClean="0">
              <a:solidFill>
                <a:srgbClr val="00B050"/>
              </a:solidFill>
            </a:rPr>
            <a:t>рассказывать о своих наблюдениях, переживаниях</a:t>
          </a:r>
          <a:endParaRPr lang="ru-RU" dirty="0">
            <a:solidFill>
              <a:srgbClr val="00B050"/>
            </a:solidFill>
          </a:endParaRPr>
        </a:p>
      </dgm:t>
    </dgm:pt>
    <dgm:pt modelId="{65EFE508-3995-4DCD-BCBA-646024D549AB}" type="parTrans" cxnId="{6799B930-BCD2-4305-B89E-E1B7810A41C5}">
      <dgm:prSet/>
      <dgm:spPr/>
      <dgm:t>
        <a:bodyPr/>
        <a:lstStyle/>
        <a:p>
          <a:endParaRPr lang="ru-RU"/>
        </a:p>
      </dgm:t>
    </dgm:pt>
    <dgm:pt modelId="{D35DE6B8-A89E-4FE5-9966-BC394DFCED70}" type="sibTrans" cxnId="{6799B930-BCD2-4305-B89E-E1B7810A41C5}">
      <dgm:prSet/>
      <dgm:spPr/>
      <dgm:t>
        <a:bodyPr/>
        <a:lstStyle/>
        <a:p>
          <a:endParaRPr lang="ru-RU"/>
        </a:p>
      </dgm:t>
    </dgm:pt>
    <dgm:pt modelId="{8A98DC8B-29EE-488F-9BB5-DDF2B1EA706E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Старший дошкольный возраст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4C4F7-D318-424E-9D3A-39FF4C385E3A}" type="parTrans" cxnId="{F1AB24DB-FBA6-4DEB-8334-97FDA5BA16AF}">
      <dgm:prSet/>
      <dgm:spPr/>
      <dgm:t>
        <a:bodyPr/>
        <a:lstStyle/>
        <a:p>
          <a:endParaRPr lang="ru-RU"/>
        </a:p>
      </dgm:t>
    </dgm:pt>
    <dgm:pt modelId="{FAA762DC-C8DD-4CCE-853A-A9C657B461A3}" type="sibTrans" cxnId="{F1AB24DB-FBA6-4DEB-8334-97FDA5BA16AF}">
      <dgm:prSet/>
      <dgm:spPr/>
      <dgm:t>
        <a:bodyPr/>
        <a:lstStyle/>
        <a:p>
          <a:endParaRPr lang="ru-RU"/>
        </a:p>
      </dgm:t>
    </dgm:pt>
    <dgm:pt modelId="{537EE835-276E-4FE5-AB6A-C131E80071C8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участвовать в общей беседе, внимательно слушать собеседника</a:t>
          </a:r>
          <a:endParaRPr lang="ru-RU" dirty="0">
            <a:solidFill>
              <a:schemeClr val="accent6">
                <a:lumMod val="75000"/>
              </a:schemeClr>
            </a:solidFill>
          </a:endParaRPr>
        </a:p>
      </dgm:t>
    </dgm:pt>
    <dgm:pt modelId="{6DEAC734-AE54-4999-8671-0310C8112C4C}" type="parTrans" cxnId="{3BDEC9F8-64E6-4B55-AEE7-975ED142C9FF}">
      <dgm:prSet/>
      <dgm:spPr/>
      <dgm:t>
        <a:bodyPr/>
        <a:lstStyle/>
        <a:p>
          <a:endParaRPr lang="ru-RU"/>
        </a:p>
      </dgm:t>
    </dgm:pt>
    <dgm:pt modelId="{F2ADB7D2-5DAC-4A42-88CF-2883F4DA9A21}" type="sibTrans" cxnId="{3BDEC9F8-64E6-4B55-AEE7-975ED142C9FF}">
      <dgm:prSet/>
      <dgm:spPr/>
      <dgm:t>
        <a:bodyPr/>
        <a:lstStyle/>
        <a:p>
          <a:endParaRPr lang="ru-RU"/>
        </a:p>
      </dgm:t>
    </dgm:pt>
    <dgm:pt modelId="{BA2C2D39-B23D-4CDB-9AA9-914D4A2C5266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формулировать и задавать вопросы</a:t>
          </a:r>
          <a:endParaRPr lang="ru-RU" dirty="0">
            <a:solidFill>
              <a:schemeClr val="accent6">
                <a:lumMod val="75000"/>
              </a:schemeClr>
            </a:solidFill>
          </a:endParaRPr>
        </a:p>
      </dgm:t>
    </dgm:pt>
    <dgm:pt modelId="{3E45DC30-40FB-4CA9-A09B-EB79EBAE7F9B}" type="parTrans" cxnId="{25DA9EB6-1F42-4465-A602-8596184CEC10}">
      <dgm:prSet/>
      <dgm:spPr/>
      <dgm:t>
        <a:bodyPr/>
        <a:lstStyle/>
        <a:p>
          <a:endParaRPr lang="ru-RU"/>
        </a:p>
      </dgm:t>
    </dgm:pt>
    <dgm:pt modelId="{EF3388D4-4F4F-4DFB-8971-2AD6E081AA55}" type="sibTrans" cxnId="{25DA9EB6-1F42-4465-A602-8596184CEC10}">
      <dgm:prSet/>
      <dgm:spPr/>
      <dgm:t>
        <a:bodyPr/>
        <a:lstStyle/>
        <a:p>
          <a:endParaRPr lang="ru-RU"/>
        </a:p>
      </dgm:t>
    </dgm:pt>
    <dgm:pt modelId="{917BD994-6E29-4C5D-AFA3-573C337A864E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Младший дошкольный возраст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DBD04D-A5EE-44A5-8436-C0CEB1150A0B}" type="parTrans" cxnId="{87B1C7E0-0792-4D31-9E03-CA66A6B3F787}">
      <dgm:prSet/>
      <dgm:spPr/>
      <dgm:t>
        <a:bodyPr/>
        <a:lstStyle/>
        <a:p>
          <a:endParaRPr lang="ru-RU"/>
        </a:p>
      </dgm:t>
    </dgm:pt>
    <dgm:pt modelId="{F7BE3EC6-C513-4F68-9A73-CA6E0EEB63DE}" type="sibTrans" cxnId="{87B1C7E0-0792-4D31-9E03-CA66A6B3F787}">
      <dgm:prSet/>
      <dgm:spPr/>
      <dgm:t>
        <a:bodyPr/>
        <a:lstStyle/>
        <a:p>
          <a:endParaRPr lang="ru-RU"/>
        </a:p>
      </dgm:t>
    </dgm:pt>
    <dgm:pt modelId="{5934B66B-D300-4037-820B-727147C0E648}">
      <dgm:prSet custT="1"/>
      <dgm:spPr/>
      <dgm:t>
        <a:bodyPr/>
        <a:lstStyle/>
        <a:p>
          <a:r>
            <a:rPr lang="ru-RU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понимание речи окружающих и использование активной речи детей как средства общения</a:t>
          </a:r>
          <a:endParaRPr lang="ru-RU" sz="20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D33691-CC3A-4EF9-95CB-F7FC6BCF7AC1}" type="parTrans" cxnId="{CEC47F09-CDF1-4D94-8DD9-427D36BDA424}">
      <dgm:prSet/>
      <dgm:spPr/>
      <dgm:t>
        <a:bodyPr/>
        <a:lstStyle/>
        <a:p>
          <a:endParaRPr lang="ru-RU"/>
        </a:p>
      </dgm:t>
    </dgm:pt>
    <dgm:pt modelId="{4E5BC7A3-EB9A-454C-94A3-DA5B01C09BDD}" type="sibTrans" cxnId="{CEC47F09-CDF1-4D94-8DD9-427D36BDA424}">
      <dgm:prSet/>
      <dgm:spPr/>
      <dgm:t>
        <a:bodyPr/>
        <a:lstStyle/>
        <a:p>
          <a:endParaRPr lang="ru-RU"/>
        </a:p>
      </dgm:t>
    </dgm:pt>
    <dgm:pt modelId="{0AE19A7C-8980-416C-85E5-943636CBC9E8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формирование культуры общения</a:t>
          </a:r>
          <a:endParaRPr lang="ru-RU" dirty="0">
            <a:solidFill>
              <a:schemeClr val="accent6">
                <a:lumMod val="75000"/>
              </a:schemeClr>
            </a:solidFill>
          </a:endParaRPr>
        </a:p>
      </dgm:t>
    </dgm:pt>
    <dgm:pt modelId="{151A14F2-BF45-415D-BA9B-4AA90885EA1F}" type="parTrans" cxnId="{D5D9C623-CB1A-4907-B0DF-A50C5E8C9DD4}">
      <dgm:prSet/>
      <dgm:spPr/>
      <dgm:t>
        <a:bodyPr/>
        <a:lstStyle/>
        <a:p>
          <a:endParaRPr lang="ru-RU"/>
        </a:p>
      </dgm:t>
    </dgm:pt>
    <dgm:pt modelId="{06E43A21-BBA7-44D9-A829-0B00EF653472}" type="sibTrans" cxnId="{D5D9C623-CB1A-4907-B0DF-A50C5E8C9DD4}">
      <dgm:prSet/>
      <dgm:spPr/>
      <dgm:t>
        <a:bodyPr/>
        <a:lstStyle/>
        <a:p>
          <a:endParaRPr lang="ru-RU"/>
        </a:p>
      </dgm:t>
    </dgm:pt>
    <dgm:pt modelId="{DD418CA4-BBE5-47C1-8B1C-D2E2FC5BC454}" type="pres">
      <dgm:prSet presAssocID="{3022A981-B9FF-44B6-BAEB-ED7436D9F7A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373CC7-CF0C-4C03-95AD-3B45A9BBFE1C}" type="pres">
      <dgm:prSet presAssocID="{72A6306C-FC3C-455E-974A-AECC304E072E}" presName="composite" presStyleCnt="0"/>
      <dgm:spPr/>
    </dgm:pt>
    <dgm:pt modelId="{0A101089-2619-4B01-AF65-54ABD04BF9EB}" type="pres">
      <dgm:prSet presAssocID="{72A6306C-FC3C-455E-974A-AECC304E072E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00934-FEFB-4727-BACE-54F728D9FDB1}" type="pres">
      <dgm:prSet presAssocID="{72A6306C-FC3C-455E-974A-AECC304E072E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0712C-8367-48F2-AF1F-9E1AA63651D3}" type="pres">
      <dgm:prSet presAssocID="{A83E8974-60BB-43AB-B625-99A616D846E0}" presName="sp" presStyleCnt="0"/>
      <dgm:spPr/>
    </dgm:pt>
    <dgm:pt modelId="{C0053F00-0780-4420-836F-00843F15B948}" type="pres">
      <dgm:prSet presAssocID="{917BD994-6E29-4C5D-AFA3-573C337A864E}" presName="composite" presStyleCnt="0"/>
      <dgm:spPr/>
    </dgm:pt>
    <dgm:pt modelId="{FEB1DC51-1721-4262-8F2F-1661CB773688}" type="pres">
      <dgm:prSet presAssocID="{917BD994-6E29-4C5D-AFA3-573C337A864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C0782-2790-403A-A615-0625397BF252}" type="pres">
      <dgm:prSet presAssocID="{917BD994-6E29-4C5D-AFA3-573C337A864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275411-BF0F-43AA-B5A5-6E488CA7BD5B}" type="pres">
      <dgm:prSet presAssocID="{F7BE3EC6-C513-4F68-9A73-CA6E0EEB63DE}" presName="sp" presStyleCnt="0"/>
      <dgm:spPr/>
    </dgm:pt>
    <dgm:pt modelId="{C8DDB210-4171-4B40-A00C-6318E7AB6B26}" type="pres">
      <dgm:prSet presAssocID="{E1782D4D-3AB1-4BCE-A247-C01D93AB4BC6}" presName="composite" presStyleCnt="0"/>
      <dgm:spPr/>
    </dgm:pt>
    <dgm:pt modelId="{8F73C8FE-2F81-4FB4-A2F6-9EA6F79F774D}" type="pres">
      <dgm:prSet presAssocID="{E1782D4D-3AB1-4BCE-A247-C01D93AB4BC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A2174-53DD-4595-8BCB-4F25DC334941}" type="pres">
      <dgm:prSet presAssocID="{E1782D4D-3AB1-4BCE-A247-C01D93AB4BC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6D6AC6-A85A-4CB7-A41F-1CC467BD06B2}" type="pres">
      <dgm:prSet presAssocID="{15FBB122-E6C3-41F9-9315-81B294BC36E7}" presName="sp" presStyleCnt="0"/>
      <dgm:spPr/>
    </dgm:pt>
    <dgm:pt modelId="{2B2EA8D9-13A3-4AC9-B8DC-686B9C77290A}" type="pres">
      <dgm:prSet presAssocID="{8A98DC8B-29EE-488F-9BB5-DDF2B1EA706E}" presName="composite" presStyleCnt="0"/>
      <dgm:spPr/>
    </dgm:pt>
    <dgm:pt modelId="{79DAB3A0-A69B-40E0-8B6D-B81B63D21A73}" type="pres">
      <dgm:prSet presAssocID="{8A98DC8B-29EE-488F-9BB5-DDF2B1EA706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26BDF-0C2B-479A-BA02-E7FDBCFFBC00}" type="pres">
      <dgm:prSet presAssocID="{8A98DC8B-29EE-488F-9BB5-DDF2B1EA706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81E2FB-B496-487F-A6B0-66E447B61965}" type="presOf" srcId="{3923E4AB-3FE6-40BF-BF20-7796FFB14945}" destId="{32EC0782-2790-403A-A615-0625397BF252}" srcOrd="0" destOrd="1" presId="urn:microsoft.com/office/officeart/2005/8/layout/chevron2"/>
    <dgm:cxn modelId="{B9D95212-D637-48DC-A251-BF0759A972FC}" type="presOf" srcId="{3022A981-B9FF-44B6-BAEB-ED7436D9F7A5}" destId="{DD418CA4-BBE5-47C1-8B1C-D2E2FC5BC454}" srcOrd="0" destOrd="0" presId="urn:microsoft.com/office/officeart/2005/8/layout/chevron2"/>
    <dgm:cxn modelId="{3E15071F-A1D6-409E-A12B-876622EDB3F1}" type="presOf" srcId="{5934B66B-D300-4037-820B-727147C0E648}" destId="{37000934-FEFB-4727-BACE-54F728D9FDB1}" srcOrd="0" destOrd="0" presId="urn:microsoft.com/office/officeart/2005/8/layout/chevron2"/>
    <dgm:cxn modelId="{6799B930-BCD2-4305-B89E-E1B7810A41C5}" srcId="{E1782D4D-3AB1-4BCE-A247-C01D93AB4BC6}" destId="{CA57B600-4F5A-418D-A234-803584C0BF9B}" srcOrd="1" destOrd="0" parTransId="{65EFE508-3995-4DCD-BCBA-646024D549AB}" sibTransId="{D35DE6B8-A89E-4FE5-9966-BC394DFCED70}"/>
    <dgm:cxn modelId="{FE0DD985-DD87-4BD5-A340-EE61CB65BCA6}" type="presOf" srcId="{8A98DC8B-29EE-488F-9BB5-DDF2B1EA706E}" destId="{79DAB3A0-A69B-40E0-8B6D-B81B63D21A73}" srcOrd="0" destOrd="0" presId="urn:microsoft.com/office/officeart/2005/8/layout/chevron2"/>
    <dgm:cxn modelId="{4EE7F450-F47A-4000-9E63-9DD13C6444E2}" type="presOf" srcId="{917BD994-6E29-4C5D-AFA3-573C337A864E}" destId="{FEB1DC51-1721-4262-8F2F-1661CB773688}" srcOrd="0" destOrd="0" presId="urn:microsoft.com/office/officeart/2005/8/layout/chevron2"/>
    <dgm:cxn modelId="{54D7BBF5-9757-45FE-8F11-325CFB2E39D5}" srcId="{917BD994-6E29-4C5D-AFA3-573C337A864E}" destId="{B53A58F5-367E-4F14-8642-D450B44826F9}" srcOrd="0" destOrd="0" parTransId="{4B0BD0F0-A983-46AB-9149-7447BD64D433}" sibTransId="{7B0C8311-AF38-4A80-B691-A1091A58A937}"/>
    <dgm:cxn modelId="{37822FFA-3E40-43DA-A413-622F86FA5262}" srcId="{917BD994-6E29-4C5D-AFA3-573C337A864E}" destId="{3923E4AB-3FE6-40BF-BF20-7796FFB14945}" srcOrd="1" destOrd="0" parTransId="{1DDE12FF-AC53-4BD9-A181-7DCF3752DAAD}" sibTransId="{B9DF6078-9CD2-4B99-B236-5E88F6740FAD}"/>
    <dgm:cxn modelId="{87B1C7E0-0792-4D31-9E03-CA66A6B3F787}" srcId="{3022A981-B9FF-44B6-BAEB-ED7436D9F7A5}" destId="{917BD994-6E29-4C5D-AFA3-573C337A864E}" srcOrd="1" destOrd="0" parTransId="{11DBD04D-A5EE-44A5-8436-C0CEB1150A0B}" sibTransId="{F7BE3EC6-C513-4F68-9A73-CA6E0EEB63DE}"/>
    <dgm:cxn modelId="{D5D9C623-CB1A-4907-B0DF-A50C5E8C9DD4}" srcId="{8A98DC8B-29EE-488F-9BB5-DDF2B1EA706E}" destId="{0AE19A7C-8980-416C-85E5-943636CBC9E8}" srcOrd="2" destOrd="0" parTransId="{151A14F2-BF45-415D-BA9B-4AA90885EA1F}" sibTransId="{06E43A21-BBA7-44D9-A829-0B00EF653472}"/>
    <dgm:cxn modelId="{3E64FD23-2FB7-4C4B-BA31-8E3CAE383168}" type="presOf" srcId="{B53A58F5-367E-4F14-8642-D450B44826F9}" destId="{32EC0782-2790-403A-A615-0625397BF252}" srcOrd="0" destOrd="0" presId="urn:microsoft.com/office/officeart/2005/8/layout/chevron2"/>
    <dgm:cxn modelId="{CEC47F09-CDF1-4D94-8DD9-427D36BDA424}" srcId="{72A6306C-FC3C-455E-974A-AECC304E072E}" destId="{5934B66B-D300-4037-820B-727147C0E648}" srcOrd="0" destOrd="0" parTransId="{0CD33691-CC3A-4EF9-95CB-F7FC6BCF7AC1}" sibTransId="{4E5BC7A3-EB9A-454C-94A3-DA5B01C09BDD}"/>
    <dgm:cxn modelId="{BC822053-0875-48EE-B47A-D19130E8EA51}" srcId="{3022A981-B9FF-44B6-BAEB-ED7436D9F7A5}" destId="{E1782D4D-3AB1-4BCE-A247-C01D93AB4BC6}" srcOrd="2" destOrd="0" parTransId="{CDEA37C8-DE5B-4F8C-8868-942CD06D0593}" sibTransId="{15FBB122-E6C3-41F9-9315-81B294BC36E7}"/>
    <dgm:cxn modelId="{F7D2A35A-EAB6-41D1-9BC8-2E61C28835CF}" type="presOf" srcId="{BA2C2D39-B23D-4CDB-9AA9-914D4A2C5266}" destId="{8E326BDF-0C2B-479A-BA02-E7FDBCFFBC00}" srcOrd="0" destOrd="1" presId="urn:microsoft.com/office/officeart/2005/8/layout/chevron2"/>
    <dgm:cxn modelId="{9A4A0886-E68C-49B4-88BA-A1D8B84C7334}" srcId="{E1782D4D-3AB1-4BCE-A247-C01D93AB4BC6}" destId="{468A6B1D-4E9B-4F49-98E4-C2B615951249}" srcOrd="0" destOrd="0" parTransId="{620277B8-4278-4E0A-AA9F-ED6E124D2AB0}" sibTransId="{219A877E-0B81-46C6-8AA8-201BDF6E114F}"/>
    <dgm:cxn modelId="{25DA9EB6-1F42-4465-A602-8596184CEC10}" srcId="{8A98DC8B-29EE-488F-9BB5-DDF2B1EA706E}" destId="{BA2C2D39-B23D-4CDB-9AA9-914D4A2C5266}" srcOrd="1" destOrd="0" parTransId="{3E45DC30-40FB-4CA9-A09B-EB79EBAE7F9B}" sibTransId="{EF3388D4-4F4F-4DFB-8971-2AD6E081AA55}"/>
    <dgm:cxn modelId="{3F1907D4-A36F-4B21-8DC4-B5626FA66409}" type="presOf" srcId="{537EE835-276E-4FE5-AB6A-C131E80071C8}" destId="{8E326BDF-0C2B-479A-BA02-E7FDBCFFBC00}" srcOrd="0" destOrd="0" presId="urn:microsoft.com/office/officeart/2005/8/layout/chevron2"/>
    <dgm:cxn modelId="{AB5265F3-08AB-4931-BE53-32B87B713C70}" type="presOf" srcId="{CA57B600-4F5A-418D-A234-803584C0BF9B}" destId="{324A2174-53DD-4595-8BCB-4F25DC334941}" srcOrd="0" destOrd="1" presId="urn:microsoft.com/office/officeart/2005/8/layout/chevron2"/>
    <dgm:cxn modelId="{3BDEC9F8-64E6-4B55-AEE7-975ED142C9FF}" srcId="{8A98DC8B-29EE-488F-9BB5-DDF2B1EA706E}" destId="{537EE835-276E-4FE5-AB6A-C131E80071C8}" srcOrd="0" destOrd="0" parTransId="{6DEAC734-AE54-4999-8671-0310C8112C4C}" sibTransId="{F2ADB7D2-5DAC-4A42-88CF-2883F4DA9A21}"/>
    <dgm:cxn modelId="{2871B650-750B-4EE5-A811-E74F2C6B56B9}" type="presOf" srcId="{0AE19A7C-8980-416C-85E5-943636CBC9E8}" destId="{8E326BDF-0C2B-479A-BA02-E7FDBCFFBC00}" srcOrd="0" destOrd="2" presId="urn:microsoft.com/office/officeart/2005/8/layout/chevron2"/>
    <dgm:cxn modelId="{2929516D-7C0F-440B-8687-467D76B87B77}" type="presOf" srcId="{468A6B1D-4E9B-4F49-98E4-C2B615951249}" destId="{324A2174-53DD-4595-8BCB-4F25DC334941}" srcOrd="0" destOrd="0" presId="urn:microsoft.com/office/officeart/2005/8/layout/chevron2"/>
    <dgm:cxn modelId="{F6BA0547-088A-43EC-AC0A-AD787E2CF6B2}" type="presOf" srcId="{72A6306C-FC3C-455E-974A-AECC304E072E}" destId="{0A101089-2619-4B01-AF65-54ABD04BF9EB}" srcOrd="0" destOrd="0" presId="urn:microsoft.com/office/officeart/2005/8/layout/chevron2"/>
    <dgm:cxn modelId="{15FACD46-5AD0-4BDC-9862-FC568EE21E86}" srcId="{3022A981-B9FF-44B6-BAEB-ED7436D9F7A5}" destId="{72A6306C-FC3C-455E-974A-AECC304E072E}" srcOrd="0" destOrd="0" parTransId="{26454C8E-4642-4FA7-A3EF-1889A6E1EF82}" sibTransId="{A83E8974-60BB-43AB-B625-99A616D846E0}"/>
    <dgm:cxn modelId="{F1AB24DB-FBA6-4DEB-8334-97FDA5BA16AF}" srcId="{3022A981-B9FF-44B6-BAEB-ED7436D9F7A5}" destId="{8A98DC8B-29EE-488F-9BB5-DDF2B1EA706E}" srcOrd="3" destOrd="0" parTransId="{BF64C4F7-D318-424E-9D3A-39FF4C385E3A}" sibTransId="{FAA762DC-C8DD-4CCE-853A-A9C657B461A3}"/>
    <dgm:cxn modelId="{078CEEE4-170D-486C-8B0E-CB5AEE60EB2D}" type="presOf" srcId="{E1782D4D-3AB1-4BCE-A247-C01D93AB4BC6}" destId="{8F73C8FE-2F81-4FB4-A2F6-9EA6F79F774D}" srcOrd="0" destOrd="0" presId="urn:microsoft.com/office/officeart/2005/8/layout/chevron2"/>
    <dgm:cxn modelId="{F2300849-F149-4191-B7C8-8858A8BAAC18}" type="presParOf" srcId="{DD418CA4-BBE5-47C1-8B1C-D2E2FC5BC454}" destId="{BA373CC7-CF0C-4C03-95AD-3B45A9BBFE1C}" srcOrd="0" destOrd="0" presId="urn:microsoft.com/office/officeart/2005/8/layout/chevron2"/>
    <dgm:cxn modelId="{24AE7784-653A-4BD2-88F0-106A1C2FD04B}" type="presParOf" srcId="{BA373CC7-CF0C-4C03-95AD-3B45A9BBFE1C}" destId="{0A101089-2619-4B01-AF65-54ABD04BF9EB}" srcOrd="0" destOrd="0" presId="urn:microsoft.com/office/officeart/2005/8/layout/chevron2"/>
    <dgm:cxn modelId="{CEAE0A8E-3587-4478-AD24-C735B7109131}" type="presParOf" srcId="{BA373CC7-CF0C-4C03-95AD-3B45A9BBFE1C}" destId="{37000934-FEFB-4727-BACE-54F728D9FDB1}" srcOrd="1" destOrd="0" presId="urn:microsoft.com/office/officeart/2005/8/layout/chevron2"/>
    <dgm:cxn modelId="{EE84F9A9-8939-4D94-9DED-948431CB70BF}" type="presParOf" srcId="{DD418CA4-BBE5-47C1-8B1C-D2E2FC5BC454}" destId="{8140712C-8367-48F2-AF1F-9E1AA63651D3}" srcOrd="1" destOrd="0" presId="urn:microsoft.com/office/officeart/2005/8/layout/chevron2"/>
    <dgm:cxn modelId="{337361AC-89E2-4DBD-99A5-52C70F3B2C59}" type="presParOf" srcId="{DD418CA4-BBE5-47C1-8B1C-D2E2FC5BC454}" destId="{C0053F00-0780-4420-836F-00843F15B948}" srcOrd="2" destOrd="0" presId="urn:microsoft.com/office/officeart/2005/8/layout/chevron2"/>
    <dgm:cxn modelId="{FBB37DFA-2EB4-4859-9841-981FF268981A}" type="presParOf" srcId="{C0053F00-0780-4420-836F-00843F15B948}" destId="{FEB1DC51-1721-4262-8F2F-1661CB773688}" srcOrd="0" destOrd="0" presId="urn:microsoft.com/office/officeart/2005/8/layout/chevron2"/>
    <dgm:cxn modelId="{CFA316FD-82B3-4DA7-892C-C28A4804AF53}" type="presParOf" srcId="{C0053F00-0780-4420-836F-00843F15B948}" destId="{32EC0782-2790-403A-A615-0625397BF252}" srcOrd="1" destOrd="0" presId="urn:microsoft.com/office/officeart/2005/8/layout/chevron2"/>
    <dgm:cxn modelId="{5FC327B7-BAF6-47F6-ABE4-8C89B2C7F272}" type="presParOf" srcId="{DD418CA4-BBE5-47C1-8B1C-D2E2FC5BC454}" destId="{CF275411-BF0F-43AA-B5A5-6E488CA7BD5B}" srcOrd="3" destOrd="0" presId="urn:microsoft.com/office/officeart/2005/8/layout/chevron2"/>
    <dgm:cxn modelId="{594EA77E-8911-4814-870C-23C7B7C1DCAA}" type="presParOf" srcId="{DD418CA4-BBE5-47C1-8B1C-D2E2FC5BC454}" destId="{C8DDB210-4171-4B40-A00C-6318E7AB6B26}" srcOrd="4" destOrd="0" presId="urn:microsoft.com/office/officeart/2005/8/layout/chevron2"/>
    <dgm:cxn modelId="{310733D0-2558-41F5-AA27-DB33EB441EF6}" type="presParOf" srcId="{C8DDB210-4171-4B40-A00C-6318E7AB6B26}" destId="{8F73C8FE-2F81-4FB4-A2F6-9EA6F79F774D}" srcOrd="0" destOrd="0" presId="urn:microsoft.com/office/officeart/2005/8/layout/chevron2"/>
    <dgm:cxn modelId="{5BA64CC5-CA16-4DCE-B7F7-42CDA4064AC3}" type="presParOf" srcId="{C8DDB210-4171-4B40-A00C-6318E7AB6B26}" destId="{324A2174-53DD-4595-8BCB-4F25DC334941}" srcOrd="1" destOrd="0" presId="urn:microsoft.com/office/officeart/2005/8/layout/chevron2"/>
    <dgm:cxn modelId="{441D8819-5E52-400B-B2EE-E3D3DBD441C7}" type="presParOf" srcId="{DD418CA4-BBE5-47C1-8B1C-D2E2FC5BC454}" destId="{FD6D6AC6-A85A-4CB7-A41F-1CC467BD06B2}" srcOrd="5" destOrd="0" presId="urn:microsoft.com/office/officeart/2005/8/layout/chevron2"/>
    <dgm:cxn modelId="{4C956C0A-A190-4CB2-88F1-4AE42B1A72F0}" type="presParOf" srcId="{DD418CA4-BBE5-47C1-8B1C-D2E2FC5BC454}" destId="{2B2EA8D9-13A3-4AC9-B8DC-686B9C77290A}" srcOrd="6" destOrd="0" presId="urn:microsoft.com/office/officeart/2005/8/layout/chevron2"/>
    <dgm:cxn modelId="{E1E9B55E-B72E-427C-94ED-17BB89D086DB}" type="presParOf" srcId="{2B2EA8D9-13A3-4AC9-B8DC-686B9C77290A}" destId="{79DAB3A0-A69B-40E0-8B6D-B81B63D21A73}" srcOrd="0" destOrd="0" presId="urn:microsoft.com/office/officeart/2005/8/layout/chevron2"/>
    <dgm:cxn modelId="{9144782C-F101-420F-BA02-43AC4ED2B8E4}" type="presParOf" srcId="{2B2EA8D9-13A3-4AC9-B8DC-686B9C77290A}" destId="{8E326BDF-0C2B-479A-BA02-E7FDBCFFBC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67DA4C6-52AB-4779-8CA6-5470F10841E8}" type="doc">
      <dgm:prSet loTypeId="urn:microsoft.com/office/officeart/2005/8/layout/cycle7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7CC61A8-78ED-4074-8AC2-98435ED0CBB2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приемы, активизирующие воображение</a:t>
          </a:r>
          <a:endParaRPr lang="ru-RU" sz="24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4619B2-6637-49F0-81FD-6610AFEC4CB4}" type="parTrans" cxnId="{2463ED19-FB16-40C1-810B-0A646BD1C221}">
      <dgm:prSet/>
      <dgm:spPr/>
      <dgm:t>
        <a:bodyPr/>
        <a:lstStyle/>
        <a:p>
          <a:endParaRPr lang="ru-RU"/>
        </a:p>
      </dgm:t>
    </dgm:pt>
    <dgm:pt modelId="{5DE8CF1C-AFCC-4809-A343-74344CBB4CFD}" type="sibTrans" cxnId="{2463ED19-FB16-40C1-810B-0A646BD1C221}">
      <dgm:prSet/>
      <dgm:spPr/>
      <dgm:t>
        <a:bodyPr/>
        <a:lstStyle/>
        <a:p>
          <a:endParaRPr lang="ru-RU"/>
        </a:p>
      </dgm:t>
    </dgm:pt>
    <dgm:pt modelId="{7B00CA38-DF33-4CF5-BD1D-208067992F4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опора на образ главного героя при составлении рассказа </a:t>
          </a:r>
          <a:endParaRPr lang="ru-RU" b="1" dirty="0">
            <a:solidFill>
              <a:srgbClr val="002060"/>
            </a:solidFill>
          </a:endParaRPr>
        </a:p>
      </dgm:t>
    </dgm:pt>
    <dgm:pt modelId="{7E2472D3-88FB-48D7-843D-2053BF7452F5}" type="parTrans" cxnId="{67748E8E-CD84-406D-8878-8E532054D9A5}">
      <dgm:prSet/>
      <dgm:spPr/>
      <dgm:t>
        <a:bodyPr/>
        <a:lstStyle/>
        <a:p>
          <a:endParaRPr lang="ru-RU"/>
        </a:p>
      </dgm:t>
    </dgm:pt>
    <dgm:pt modelId="{473F04AA-5A03-4A28-AD56-B3EC503204FE}" type="sibTrans" cxnId="{67748E8E-CD84-406D-8878-8E532054D9A5}">
      <dgm:prSet/>
      <dgm:spPr/>
      <dgm:t>
        <a:bodyPr/>
        <a:lstStyle/>
        <a:p>
          <a:endParaRPr lang="ru-RU"/>
        </a:p>
      </dgm:t>
    </dgm:pt>
    <dgm:pt modelId="{3368C1B7-5779-42BD-86D0-EF34B9F607D5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описание персонажа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D6B882E3-F1BD-419A-8362-6BCE6AD7F957}" type="parTrans" cxnId="{D979FDEF-D991-4DBB-B00C-B62BDA5A5B0C}">
      <dgm:prSet/>
      <dgm:spPr/>
      <dgm:t>
        <a:bodyPr/>
        <a:lstStyle/>
        <a:p>
          <a:endParaRPr lang="ru-RU"/>
        </a:p>
      </dgm:t>
    </dgm:pt>
    <dgm:pt modelId="{BC4F3F59-D3DA-4EA6-9943-8CFA9CB5E559}" type="sibTrans" cxnId="{D979FDEF-D991-4DBB-B00C-B62BDA5A5B0C}">
      <dgm:prSet/>
      <dgm:spPr/>
      <dgm:t>
        <a:bodyPr/>
        <a:lstStyle/>
        <a:p>
          <a:endParaRPr lang="ru-RU"/>
        </a:p>
      </dgm:t>
    </dgm:pt>
    <dgm:pt modelId="{2A0DF434-1B61-4AE5-8778-812195645DB5}" type="pres">
      <dgm:prSet presAssocID="{267DA4C6-52AB-4779-8CA6-5470F10841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10EDFD-E1CE-42E5-A0FF-FFC6FA63ACB4}" type="pres">
      <dgm:prSet presAssocID="{27CC61A8-78ED-4074-8AC2-98435ED0CBB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CA891-5171-4CED-87A9-F0ED9D9A2D86}" type="pres">
      <dgm:prSet presAssocID="{5DE8CF1C-AFCC-4809-A343-74344CBB4CF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0190EA2B-B2B5-465B-BEF0-ED1586BD70D7}" type="pres">
      <dgm:prSet presAssocID="{5DE8CF1C-AFCC-4809-A343-74344CBB4CF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A18AF70D-A758-43BA-838B-FECE86AB9A8B}" type="pres">
      <dgm:prSet presAssocID="{7B00CA38-DF33-4CF5-BD1D-208067992F4B}" presName="node" presStyleLbl="node1" presStyleIdx="1" presStyleCnt="3" custRadScaleRad="100246" custRadScaleInc="-11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E3CE0-F343-4AC2-8233-551424CD884C}" type="pres">
      <dgm:prSet presAssocID="{473F04AA-5A03-4A28-AD56-B3EC503204F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D2A86CC1-4E63-4957-B68E-E4AF851DCA88}" type="pres">
      <dgm:prSet presAssocID="{473F04AA-5A03-4A28-AD56-B3EC503204F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8B8AF84-3EFA-4E06-86EC-18CCA416E327}" type="pres">
      <dgm:prSet presAssocID="{3368C1B7-5779-42BD-86D0-EF34B9F607D5}" presName="node" presStyleLbl="node1" presStyleIdx="2" presStyleCnt="3" custRadScaleRad="98456" custRadScaleInc="13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28F8F-CCDB-4597-9613-C051CE84E0F3}" type="pres">
      <dgm:prSet presAssocID="{BC4F3F59-D3DA-4EA6-9943-8CFA9CB5E55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1100C608-8E0A-44A2-9782-1856075A8469}" type="pres">
      <dgm:prSet presAssocID="{BC4F3F59-D3DA-4EA6-9943-8CFA9CB5E559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4F3AE0A3-7B6A-4C1F-8D8E-983FE66F46CE}" type="presOf" srcId="{473F04AA-5A03-4A28-AD56-B3EC503204FE}" destId="{D2A86CC1-4E63-4957-B68E-E4AF851DCA88}" srcOrd="1" destOrd="0" presId="urn:microsoft.com/office/officeart/2005/8/layout/cycle7"/>
    <dgm:cxn modelId="{67748E8E-CD84-406D-8878-8E532054D9A5}" srcId="{267DA4C6-52AB-4779-8CA6-5470F10841E8}" destId="{7B00CA38-DF33-4CF5-BD1D-208067992F4B}" srcOrd="1" destOrd="0" parTransId="{7E2472D3-88FB-48D7-843D-2053BF7452F5}" sibTransId="{473F04AA-5A03-4A28-AD56-B3EC503204FE}"/>
    <dgm:cxn modelId="{5F4507F3-5B65-40CB-A4CC-E5DD7B815933}" type="presOf" srcId="{BC4F3F59-D3DA-4EA6-9943-8CFA9CB5E559}" destId="{65028F8F-CCDB-4597-9613-C051CE84E0F3}" srcOrd="0" destOrd="0" presId="urn:microsoft.com/office/officeart/2005/8/layout/cycle7"/>
    <dgm:cxn modelId="{CD5F6EF0-7AF3-4176-941F-6454691372A9}" type="presOf" srcId="{3368C1B7-5779-42BD-86D0-EF34B9F607D5}" destId="{88B8AF84-3EFA-4E06-86EC-18CCA416E327}" srcOrd="0" destOrd="0" presId="urn:microsoft.com/office/officeart/2005/8/layout/cycle7"/>
    <dgm:cxn modelId="{2463ED19-FB16-40C1-810B-0A646BD1C221}" srcId="{267DA4C6-52AB-4779-8CA6-5470F10841E8}" destId="{27CC61A8-78ED-4074-8AC2-98435ED0CBB2}" srcOrd="0" destOrd="0" parTransId="{F34619B2-6637-49F0-81FD-6610AFEC4CB4}" sibTransId="{5DE8CF1C-AFCC-4809-A343-74344CBB4CFD}"/>
    <dgm:cxn modelId="{19FFF28C-445E-4E04-95AD-7B3E49D76ACF}" type="presOf" srcId="{BC4F3F59-D3DA-4EA6-9943-8CFA9CB5E559}" destId="{1100C608-8E0A-44A2-9782-1856075A8469}" srcOrd="1" destOrd="0" presId="urn:microsoft.com/office/officeart/2005/8/layout/cycle7"/>
    <dgm:cxn modelId="{5322954A-673D-4707-B31A-01A023064368}" type="presOf" srcId="{27CC61A8-78ED-4074-8AC2-98435ED0CBB2}" destId="{3610EDFD-E1CE-42E5-A0FF-FFC6FA63ACB4}" srcOrd="0" destOrd="0" presId="urn:microsoft.com/office/officeart/2005/8/layout/cycle7"/>
    <dgm:cxn modelId="{572530C6-0A9E-49FF-BFBE-9C45CFFB7CCE}" type="presOf" srcId="{5DE8CF1C-AFCC-4809-A343-74344CBB4CFD}" destId="{5AACA891-5171-4CED-87A9-F0ED9D9A2D86}" srcOrd="0" destOrd="0" presId="urn:microsoft.com/office/officeart/2005/8/layout/cycle7"/>
    <dgm:cxn modelId="{7E505E7B-995B-4F5A-9F15-0F9A865C4BF3}" type="presOf" srcId="{7B00CA38-DF33-4CF5-BD1D-208067992F4B}" destId="{A18AF70D-A758-43BA-838B-FECE86AB9A8B}" srcOrd="0" destOrd="0" presId="urn:microsoft.com/office/officeart/2005/8/layout/cycle7"/>
    <dgm:cxn modelId="{D979FDEF-D991-4DBB-B00C-B62BDA5A5B0C}" srcId="{267DA4C6-52AB-4779-8CA6-5470F10841E8}" destId="{3368C1B7-5779-42BD-86D0-EF34B9F607D5}" srcOrd="2" destOrd="0" parTransId="{D6B882E3-F1BD-419A-8362-6BCE6AD7F957}" sibTransId="{BC4F3F59-D3DA-4EA6-9943-8CFA9CB5E559}"/>
    <dgm:cxn modelId="{BAE24237-C2E8-410F-BDF2-C5DD0122FFFD}" type="presOf" srcId="{267DA4C6-52AB-4779-8CA6-5470F10841E8}" destId="{2A0DF434-1B61-4AE5-8778-812195645DB5}" srcOrd="0" destOrd="0" presId="urn:microsoft.com/office/officeart/2005/8/layout/cycle7"/>
    <dgm:cxn modelId="{059C29AB-1ADD-4526-B135-087EF7930FFD}" type="presOf" srcId="{473F04AA-5A03-4A28-AD56-B3EC503204FE}" destId="{080E3CE0-F343-4AC2-8233-551424CD884C}" srcOrd="0" destOrd="0" presId="urn:microsoft.com/office/officeart/2005/8/layout/cycle7"/>
    <dgm:cxn modelId="{6FD80DFF-84BC-46B0-B472-8C6C79DBEEA5}" type="presOf" srcId="{5DE8CF1C-AFCC-4809-A343-74344CBB4CFD}" destId="{0190EA2B-B2B5-465B-BEF0-ED1586BD70D7}" srcOrd="1" destOrd="0" presId="urn:microsoft.com/office/officeart/2005/8/layout/cycle7"/>
    <dgm:cxn modelId="{5977DA6E-9B3B-4C64-8D1D-AB5707310A16}" type="presParOf" srcId="{2A0DF434-1B61-4AE5-8778-812195645DB5}" destId="{3610EDFD-E1CE-42E5-A0FF-FFC6FA63ACB4}" srcOrd="0" destOrd="0" presId="urn:microsoft.com/office/officeart/2005/8/layout/cycle7"/>
    <dgm:cxn modelId="{29AFF43C-B24F-44F7-9F7C-A798474020DB}" type="presParOf" srcId="{2A0DF434-1B61-4AE5-8778-812195645DB5}" destId="{5AACA891-5171-4CED-87A9-F0ED9D9A2D86}" srcOrd="1" destOrd="0" presId="urn:microsoft.com/office/officeart/2005/8/layout/cycle7"/>
    <dgm:cxn modelId="{08687520-39BE-4BAB-BC9E-CB1930878298}" type="presParOf" srcId="{5AACA891-5171-4CED-87A9-F0ED9D9A2D86}" destId="{0190EA2B-B2B5-465B-BEF0-ED1586BD70D7}" srcOrd="0" destOrd="0" presId="urn:microsoft.com/office/officeart/2005/8/layout/cycle7"/>
    <dgm:cxn modelId="{B01D9260-89AF-4D1B-B90D-CCEBAF16624C}" type="presParOf" srcId="{2A0DF434-1B61-4AE5-8778-812195645DB5}" destId="{A18AF70D-A758-43BA-838B-FECE86AB9A8B}" srcOrd="2" destOrd="0" presId="urn:microsoft.com/office/officeart/2005/8/layout/cycle7"/>
    <dgm:cxn modelId="{36ED6C28-087B-42BF-8FF6-45264A345E8C}" type="presParOf" srcId="{2A0DF434-1B61-4AE5-8778-812195645DB5}" destId="{080E3CE0-F343-4AC2-8233-551424CD884C}" srcOrd="3" destOrd="0" presId="urn:microsoft.com/office/officeart/2005/8/layout/cycle7"/>
    <dgm:cxn modelId="{99B4504A-1555-4F7D-83A4-96960235ACF0}" type="presParOf" srcId="{080E3CE0-F343-4AC2-8233-551424CD884C}" destId="{D2A86CC1-4E63-4957-B68E-E4AF851DCA88}" srcOrd="0" destOrd="0" presId="urn:microsoft.com/office/officeart/2005/8/layout/cycle7"/>
    <dgm:cxn modelId="{AD20CC86-2A42-4018-931C-FB302B0E9F39}" type="presParOf" srcId="{2A0DF434-1B61-4AE5-8778-812195645DB5}" destId="{88B8AF84-3EFA-4E06-86EC-18CCA416E327}" srcOrd="4" destOrd="0" presId="urn:microsoft.com/office/officeart/2005/8/layout/cycle7"/>
    <dgm:cxn modelId="{3FB96824-6D49-4D77-BE5E-E3A5E6F8E201}" type="presParOf" srcId="{2A0DF434-1B61-4AE5-8778-812195645DB5}" destId="{65028F8F-CCDB-4597-9613-C051CE84E0F3}" srcOrd="5" destOrd="0" presId="urn:microsoft.com/office/officeart/2005/8/layout/cycle7"/>
    <dgm:cxn modelId="{3C8C54BE-CCF5-4094-8228-C6A151608C5B}" type="presParOf" srcId="{65028F8F-CCDB-4597-9613-C051CE84E0F3}" destId="{1100C608-8E0A-44A2-9782-1856075A846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5533863-AD60-40B1-8527-1EBF0EEFD26B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083400D-C2DF-471A-8F6E-F26B482C36F4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Педагог советует, о чем можно придумать рассказ (об интересном случае, который произошел с мальчиком или девочкой, о дружбе зверей, о зайце и волке)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BA0B9B7A-2FBC-4BD1-8B8E-E175F6C18BA1}" type="parTrans" cxnId="{19D47739-5A32-4477-8456-7CD9D5D8A790}">
      <dgm:prSet/>
      <dgm:spPr/>
      <dgm:t>
        <a:bodyPr/>
        <a:lstStyle/>
        <a:p>
          <a:endParaRPr lang="ru-RU"/>
        </a:p>
      </dgm:t>
    </dgm:pt>
    <dgm:pt modelId="{8BE37645-6227-41A2-BB7D-4E9EFCCF77D5}" type="sibTrans" cxnId="{19D47739-5A32-4477-8456-7CD9D5D8A790}">
      <dgm:prSet/>
      <dgm:spPr/>
      <dgm:t>
        <a:bodyPr/>
        <a:lstStyle/>
        <a:p>
          <a:endParaRPr lang="ru-RU"/>
        </a:p>
      </dgm:t>
    </dgm:pt>
    <dgm:pt modelId="{3AAAD248-9239-4EAD-B01A-C3CC6155999D}">
      <dgm:prSet phldrT="[Текст]"/>
      <dgm:spPr/>
      <dgm:t>
        <a:bodyPr/>
        <a:lstStyle/>
        <a:p>
          <a:r>
            <a:rPr lang="ru-RU" dirty="0" smtClean="0">
              <a:solidFill>
                <a:srgbClr val="00B050"/>
              </a:solidFill>
            </a:rPr>
            <a:t>Предлагает ребенку придумать название будущего рассказа и составить план </a:t>
          </a:r>
          <a:endParaRPr lang="ru-RU" dirty="0">
            <a:solidFill>
              <a:srgbClr val="00B050"/>
            </a:solidFill>
          </a:endParaRPr>
        </a:p>
      </dgm:t>
    </dgm:pt>
    <dgm:pt modelId="{BC9E741D-8B54-41FB-87E1-54FE8F35CA5F}" type="parTrans" cxnId="{AC35A2E1-46CC-4389-89F4-370702515C55}">
      <dgm:prSet/>
      <dgm:spPr/>
      <dgm:t>
        <a:bodyPr/>
        <a:lstStyle/>
        <a:p>
          <a:endParaRPr lang="ru-RU"/>
        </a:p>
      </dgm:t>
    </dgm:pt>
    <dgm:pt modelId="{CFB13FA7-838F-423A-9FCE-049F717F7792}" type="sibTrans" cxnId="{AC35A2E1-46CC-4389-89F4-370702515C55}">
      <dgm:prSet/>
      <dgm:spPr/>
      <dgm:t>
        <a:bodyPr/>
        <a:lstStyle/>
        <a:p>
          <a:endParaRPr lang="ru-RU"/>
        </a:p>
      </dgm:t>
    </dgm:pt>
    <dgm:pt modelId="{35930465-4A55-4B0F-9EA5-1F33BBDA28C6}">
      <dgm:prSet phldrT="[Текст]"/>
      <dgm:spPr/>
      <dgm:t>
        <a:bodyPr/>
        <a:lstStyle/>
        <a:p>
          <a:r>
            <a:rPr lang="ru-RU" dirty="0" smtClean="0">
              <a:solidFill>
                <a:srgbClr val="7030A0"/>
              </a:solidFill>
            </a:rPr>
            <a:t>«Сначала скажи, как твой рассказ будет называться, и коротко – о чем ты будешь рассказывать сначала, о чем в середине и о чем в конце. После этого расскажешь все».</a:t>
          </a:r>
          <a:endParaRPr lang="ru-RU" dirty="0">
            <a:solidFill>
              <a:srgbClr val="7030A0"/>
            </a:solidFill>
          </a:endParaRPr>
        </a:p>
      </dgm:t>
    </dgm:pt>
    <dgm:pt modelId="{FF905CBA-A2A4-4A8E-8E1C-E54A27FECE3E}" type="parTrans" cxnId="{6D53B5B8-55B4-4F70-99E3-D0BF1014F85F}">
      <dgm:prSet/>
      <dgm:spPr/>
      <dgm:t>
        <a:bodyPr/>
        <a:lstStyle/>
        <a:p>
          <a:endParaRPr lang="ru-RU"/>
        </a:p>
      </dgm:t>
    </dgm:pt>
    <dgm:pt modelId="{0E72DF80-A93C-42EF-99B0-1FC532426DC1}" type="sibTrans" cxnId="{6D53B5B8-55B4-4F70-99E3-D0BF1014F85F}">
      <dgm:prSet/>
      <dgm:spPr/>
      <dgm:t>
        <a:bodyPr/>
        <a:lstStyle/>
        <a:p>
          <a:endParaRPr lang="ru-RU"/>
        </a:p>
      </dgm:t>
    </dgm:pt>
    <dgm:pt modelId="{FCF6B669-55E6-4D8E-9604-D66CF548BA71}" type="pres">
      <dgm:prSet presAssocID="{35533863-AD60-40B1-8527-1EBF0EEFD2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A0D044-CAF9-48A2-9ECE-D93CDB7300CA}" type="pres">
      <dgm:prSet presAssocID="{0083400D-C2DF-471A-8F6E-F26B482C36F4}" presName="composite" presStyleCnt="0"/>
      <dgm:spPr/>
    </dgm:pt>
    <dgm:pt modelId="{8811993E-4242-403E-9B20-9E3259E42B1B}" type="pres">
      <dgm:prSet presAssocID="{0083400D-C2DF-471A-8F6E-F26B482C36F4}" presName="rect1" presStyleLbl="trAlignAcc1" presStyleIdx="0" presStyleCnt="3" custScaleX="132654" custScaleY="100109" custLinFactNeighborX="12934" custLinFactNeighborY="-18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0E9C2-FD89-4B68-8C33-F115F99147CE}" type="pres">
      <dgm:prSet presAssocID="{0083400D-C2DF-471A-8F6E-F26B482C36F4}" presName="rect2" presStyleLbl="fgImgPlace1" presStyleIdx="0" presStyleCnt="3" custLinFactX="-51366" custLinFactNeighborX="-100000" custLinFactNeighborY="-4340"/>
      <dgm:spPr/>
    </dgm:pt>
    <dgm:pt modelId="{5857EE29-0A5D-42BD-8725-4911CF0392CE}" type="pres">
      <dgm:prSet presAssocID="{8BE37645-6227-41A2-BB7D-4E9EFCCF77D5}" presName="sibTrans" presStyleCnt="0"/>
      <dgm:spPr/>
    </dgm:pt>
    <dgm:pt modelId="{3C1BA6FE-81D1-4192-A002-AA38718170DD}" type="pres">
      <dgm:prSet presAssocID="{3AAAD248-9239-4EAD-B01A-C3CC6155999D}" presName="composite" presStyleCnt="0"/>
      <dgm:spPr/>
    </dgm:pt>
    <dgm:pt modelId="{FC2D9063-A873-4104-ABCF-B67F04A15A5B}" type="pres">
      <dgm:prSet presAssocID="{3AAAD248-9239-4EAD-B01A-C3CC6155999D}" presName="rect1" presStyleLbl="trAlignAcc1" presStyleIdx="1" presStyleCnt="3" custScaleX="133256" custScaleY="113377" custLinFactNeighborX="13616" custLinFactNeighborY="-8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631E94-D99D-48AB-BB06-8CED795EEB73}" type="pres">
      <dgm:prSet presAssocID="{3AAAD248-9239-4EAD-B01A-C3CC6155999D}" presName="rect2" presStyleLbl="fgImgPlace1" presStyleIdx="1" presStyleCnt="3" custLinFactX="-51366" custLinFactNeighborX="-100000" custLinFactNeighborY="9990"/>
      <dgm:spPr/>
    </dgm:pt>
    <dgm:pt modelId="{DC6041FA-2873-4F01-A5E1-D6FFCDFAAAF4}" type="pres">
      <dgm:prSet presAssocID="{CFB13FA7-838F-423A-9FCE-049F717F7792}" presName="sibTrans" presStyleCnt="0"/>
      <dgm:spPr/>
    </dgm:pt>
    <dgm:pt modelId="{F768F834-C52D-4E61-A67D-69EB6118BB68}" type="pres">
      <dgm:prSet presAssocID="{35930465-4A55-4B0F-9EA5-1F33BBDA28C6}" presName="composite" presStyleCnt="0"/>
      <dgm:spPr/>
    </dgm:pt>
    <dgm:pt modelId="{679603C8-D12D-41EE-975E-7CF702329873}" type="pres">
      <dgm:prSet presAssocID="{35930465-4A55-4B0F-9EA5-1F33BBDA28C6}" presName="rect1" presStyleLbl="trAlignAcc1" presStyleIdx="2" presStyleCnt="3" custScaleX="133331" custScaleY="116635" custLinFactNeighborX="14974" custLinFactNeighborY="-3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CDFD8-5798-4D8D-97EC-5177D44D3642}" type="pres">
      <dgm:prSet presAssocID="{35930465-4A55-4B0F-9EA5-1F33BBDA28C6}" presName="rect2" presStyleLbl="fgImgPlace1" presStyleIdx="2" presStyleCnt="3" custLinFactX="-51366" custLinFactNeighborX="-100000" custLinFactNeighborY="7673"/>
      <dgm:spPr/>
    </dgm:pt>
  </dgm:ptLst>
  <dgm:cxnLst>
    <dgm:cxn modelId="{A5D4B7E9-2109-446E-A896-9903DA069DB0}" type="presOf" srcId="{0083400D-C2DF-471A-8F6E-F26B482C36F4}" destId="{8811993E-4242-403E-9B20-9E3259E42B1B}" srcOrd="0" destOrd="0" presId="urn:microsoft.com/office/officeart/2008/layout/PictureStrips"/>
    <dgm:cxn modelId="{AC35A2E1-46CC-4389-89F4-370702515C55}" srcId="{35533863-AD60-40B1-8527-1EBF0EEFD26B}" destId="{3AAAD248-9239-4EAD-B01A-C3CC6155999D}" srcOrd="1" destOrd="0" parTransId="{BC9E741D-8B54-41FB-87E1-54FE8F35CA5F}" sibTransId="{CFB13FA7-838F-423A-9FCE-049F717F7792}"/>
    <dgm:cxn modelId="{1D27B46E-30F4-4CBF-9B26-B510061FD31A}" type="presOf" srcId="{3AAAD248-9239-4EAD-B01A-C3CC6155999D}" destId="{FC2D9063-A873-4104-ABCF-B67F04A15A5B}" srcOrd="0" destOrd="0" presId="urn:microsoft.com/office/officeart/2008/layout/PictureStrips"/>
    <dgm:cxn modelId="{19D47739-5A32-4477-8456-7CD9D5D8A790}" srcId="{35533863-AD60-40B1-8527-1EBF0EEFD26B}" destId="{0083400D-C2DF-471A-8F6E-F26B482C36F4}" srcOrd="0" destOrd="0" parTransId="{BA0B9B7A-2FBC-4BD1-8B8E-E175F6C18BA1}" sibTransId="{8BE37645-6227-41A2-BB7D-4E9EFCCF77D5}"/>
    <dgm:cxn modelId="{6D53B5B8-55B4-4F70-99E3-D0BF1014F85F}" srcId="{35533863-AD60-40B1-8527-1EBF0EEFD26B}" destId="{35930465-4A55-4B0F-9EA5-1F33BBDA28C6}" srcOrd="2" destOrd="0" parTransId="{FF905CBA-A2A4-4A8E-8E1C-E54A27FECE3E}" sibTransId="{0E72DF80-A93C-42EF-99B0-1FC532426DC1}"/>
    <dgm:cxn modelId="{79A1B39F-77B4-4C0B-A8D7-5C5AFC5E1117}" type="presOf" srcId="{35533863-AD60-40B1-8527-1EBF0EEFD26B}" destId="{FCF6B669-55E6-4D8E-9604-D66CF548BA71}" srcOrd="0" destOrd="0" presId="urn:microsoft.com/office/officeart/2008/layout/PictureStrips"/>
    <dgm:cxn modelId="{A654AC14-0B91-402F-96C8-BDFC28250C85}" type="presOf" srcId="{35930465-4A55-4B0F-9EA5-1F33BBDA28C6}" destId="{679603C8-D12D-41EE-975E-7CF702329873}" srcOrd="0" destOrd="0" presId="urn:microsoft.com/office/officeart/2008/layout/PictureStrips"/>
    <dgm:cxn modelId="{1A23E1FA-A211-41C5-A65C-04C3EE2A1AE9}" type="presParOf" srcId="{FCF6B669-55E6-4D8E-9604-D66CF548BA71}" destId="{45A0D044-CAF9-48A2-9ECE-D93CDB7300CA}" srcOrd="0" destOrd="0" presId="urn:microsoft.com/office/officeart/2008/layout/PictureStrips"/>
    <dgm:cxn modelId="{CAABF49D-039D-4951-8282-9058745EBB0C}" type="presParOf" srcId="{45A0D044-CAF9-48A2-9ECE-D93CDB7300CA}" destId="{8811993E-4242-403E-9B20-9E3259E42B1B}" srcOrd="0" destOrd="0" presId="urn:microsoft.com/office/officeart/2008/layout/PictureStrips"/>
    <dgm:cxn modelId="{26D5F44F-D2DE-4349-B69E-839E2FD76EB4}" type="presParOf" srcId="{45A0D044-CAF9-48A2-9ECE-D93CDB7300CA}" destId="{1380E9C2-FD89-4B68-8C33-F115F99147CE}" srcOrd="1" destOrd="0" presId="urn:microsoft.com/office/officeart/2008/layout/PictureStrips"/>
    <dgm:cxn modelId="{74F9CC5B-3CEF-4068-89B6-F033A2A2C141}" type="presParOf" srcId="{FCF6B669-55E6-4D8E-9604-D66CF548BA71}" destId="{5857EE29-0A5D-42BD-8725-4911CF0392CE}" srcOrd="1" destOrd="0" presId="urn:microsoft.com/office/officeart/2008/layout/PictureStrips"/>
    <dgm:cxn modelId="{451296A4-03E1-4430-B6BD-3C5D317D26B5}" type="presParOf" srcId="{FCF6B669-55E6-4D8E-9604-D66CF548BA71}" destId="{3C1BA6FE-81D1-4192-A002-AA38718170DD}" srcOrd="2" destOrd="0" presId="urn:microsoft.com/office/officeart/2008/layout/PictureStrips"/>
    <dgm:cxn modelId="{78CBEB04-4F43-4AEB-A5C5-C6B40E54B57A}" type="presParOf" srcId="{3C1BA6FE-81D1-4192-A002-AA38718170DD}" destId="{FC2D9063-A873-4104-ABCF-B67F04A15A5B}" srcOrd="0" destOrd="0" presId="urn:microsoft.com/office/officeart/2008/layout/PictureStrips"/>
    <dgm:cxn modelId="{8F017E58-0B92-402C-A9E5-25A4FF188295}" type="presParOf" srcId="{3C1BA6FE-81D1-4192-A002-AA38718170DD}" destId="{3E631E94-D99D-48AB-BB06-8CED795EEB73}" srcOrd="1" destOrd="0" presId="urn:microsoft.com/office/officeart/2008/layout/PictureStrips"/>
    <dgm:cxn modelId="{B4D204F0-4EBE-40D5-8DEF-E6A7C1B16D43}" type="presParOf" srcId="{FCF6B669-55E6-4D8E-9604-D66CF548BA71}" destId="{DC6041FA-2873-4F01-A5E1-D6FFCDFAAAF4}" srcOrd="3" destOrd="0" presId="urn:microsoft.com/office/officeart/2008/layout/PictureStrips"/>
    <dgm:cxn modelId="{4903A6CC-008D-4605-8DB4-BDD6B2F4041F}" type="presParOf" srcId="{FCF6B669-55E6-4D8E-9604-D66CF548BA71}" destId="{F768F834-C52D-4E61-A67D-69EB6118BB68}" srcOrd="4" destOrd="0" presId="urn:microsoft.com/office/officeart/2008/layout/PictureStrips"/>
    <dgm:cxn modelId="{5CFB4032-DA15-4DB0-B68B-18F60BCA02F6}" type="presParOf" srcId="{F768F834-C52D-4E61-A67D-69EB6118BB68}" destId="{679603C8-D12D-41EE-975E-7CF702329873}" srcOrd="0" destOrd="0" presId="urn:microsoft.com/office/officeart/2008/layout/PictureStrips"/>
    <dgm:cxn modelId="{191C1F76-0636-4236-90D4-849A44BBC848}" type="presParOf" srcId="{F768F834-C52D-4E61-A67D-69EB6118BB68}" destId="{981CDFD8-5798-4D8D-97EC-5177D44D364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A8C8463-DEBE-4FB1-B9AE-60706B6DF11E}" type="doc">
      <dgm:prSet loTypeId="urn:microsoft.com/office/officeart/2005/8/layout/chevron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949DC35-F1D2-4091-A949-BE10C173206C}">
      <dgm:prSet phldrT="[Текст]"/>
      <dgm:spPr/>
      <dgm:t>
        <a:bodyPr/>
        <a:lstStyle/>
        <a:p>
          <a:r>
            <a:rPr lang="ru-RU" dirty="0" smtClean="0"/>
            <a:t>1 этап</a:t>
          </a:r>
          <a:endParaRPr lang="ru-RU" dirty="0"/>
        </a:p>
      </dgm:t>
    </dgm:pt>
    <dgm:pt modelId="{CBDA03D1-4C09-4FFB-A392-54770334FC38}" type="parTrans" cxnId="{370F057C-BF37-4981-9A11-E09F3923C4BA}">
      <dgm:prSet/>
      <dgm:spPr/>
      <dgm:t>
        <a:bodyPr/>
        <a:lstStyle/>
        <a:p>
          <a:endParaRPr lang="ru-RU"/>
        </a:p>
      </dgm:t>
    </dgm:pt>
    <dgm:pt modelId="{61186F14-F5A0-4594-9B1B-CC39A2467B86}" type="sibTrans" cxnId="{370F057C-BF37-4981-9A11-E09F3923C4BA}">
      <dgm:prSet/>
      <dgm:spPr/>
      <dgm:t>
        <a:bodyPr/>
        <a:lstStyle/>
        <a:p>
          <a:endParaRPr lang="ru-RU"/>
        </a:p>
      </dgm:t>
    </dgm:pt>
    <dgm:pt modelId="{C0C95D91-6294-406A-81E9-D33AF99C8765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активизируется запас известных сказок с целью усвоения их содержания, образов и сюжетов. </a:t>
          </a:r>
          <a:endParaRPr lang="ru-RU" sz="24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6888B6-8415-46D0-B132-B41E1D32BE83}" type="parTrans" cxnId="{ABDF9ECF-0EED-4747-B959-D8F93A18F0B3}">
      <dgm:prSet/>
      <dgm:spPr/>
      <dgm:t>
        <a:bodyPr/>
        <a:lstStyle/>
        <a:p>
          <a:endParaRPr lang="ru-RU"/>
        </a:p>
      </dgm:t>
    </dgm:pt>
    <dgm:pt modelId="{419DE2B3-7AD5-4D27-B018-952A2C7983D3}" type="sibTrans" cxnId="{ABDF9ECF-0EED-4747-B959-D8F93A18F0B3}">
      <dgm:prSet/>
      <dgm:spPr/>
      <dgm:t>
        <a:bodyPr/>
        <a:lstStyle/>
        <a:p>
          <a:endParaRPr lang="ru-RU"/>
        </a:p>
      </dgm:t>
    </dgm:pt>
    <dgm:pt modelId="{62AD360E-75A4-4AE0-87F2-D38E45690862}">
      <dgm:prSet phldrT="[Текст]"/>
      <dgm:spPr/>
      <dgm:t>
        <a:bodyPr/>
        <a:lstStyle/>
        <a:p>
          <a:r>
            <a:rPr lang="ru-RU" dirty="0" smtClean="0"/>
            <a:t>2 этап</a:t>
          </a:r>
          <a:endParaRPr lang="ru-RU" dirty="0"/>
        </a:p>
      </dgm:t>
    </dgm:pt>
    <dgm:pt modelId="{573602F3-1EE0-4C8E-8156-1ACC0BC4782F}" type="parTrans" cxnId="{C0D4365D-888A-412E-9BF9-A112C2433FD4}">
      <dgm:prSet/>
      <dgm:spPr/>
      <dgm:t>
        <a:bodyPr/>
        <a:lstStyle/>
        <a:p>
          <a:endParaRPr lang="ru-RU"/>
        </a:p>
      </dgm:t>
    </dgm:pt>
    <dgm:pt modelId="{3982BCDD-6156-4685-BF1E-2C3D8C3B4F0A}" type="sibTrans" cxnId="{C0D4365D-888A-412E-9BF9-A112C2433FD4}">
      <dgm:prSet/>
      <dgm:spPr/>
      <dgm:t>
        <a:bodyPr/>
        <a:lstStyle/>
        <a:p>
          <a:endParaRPr lang="ru-RU"/>
        </a:p>
      </dgm:t>
    </dgm:pt>
    <dgm:pt modelId="{39FCF99A-04AA-4332-AE4E-5BBFA35A820E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схемы построения сказочного повествования, </a:t>
          </a:r>
          <a:endParaRPr lang="ru-RU" sz="20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97AE6-005A-40AE-8606-E74E9C0C3982}" type="parTrans" cxnId="{534A22C1-007F-48C2-AAAF-F427E78EDF0C}">
      <dgm:prSet/>
      <dgm:spPr/>
      <dgm:t>
        <a:bodyPr/>
        <a:lstStyle/>
        <a:p>
          <a:endParaRPr lang="ru-RU"/>
        </a:p>
      </dgm:t>
    </dgm:pt>
    <dgm:pt modelId="{1A008717-52FF-4A0C-B345-9895070E8BF5}" type="sibTrans" cxnId="{534A22C1-007F-48C2-AAAF-F427E78EDF0C}">
      <dgm:prSet/>
      <dgm:spPr/>
      <dgm:t>
        <a:bodyPr/>
        <a:lstStyle/>
        <a:p>
          <a:endParaRPr lang="ru-RU"/>
        </a:p>
      </dgm:t>
    </dgm:pt>
    <dgm:pt modelId="{D9F154D0-CA1F-414E-A313-2986D1BD07A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приемы совместного творчества: выбирает тему, называет персонажей – героев будущей сказки, советует план, начинает сказку, помогает вопросами, подсказывает развитие сюжета.</a:t>
          </a:r>
          <a:endParaRPr lang="ru-RU" sz="20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F8F0F-BBF2-4535-8C2A-104E7733561C}" type="parTrans" cxnId="{BE93F929-F303-4A41-ACC8-72A57E09CAA4}">
      <dgm:prSet/>
      <dgm:spPr/>
      <dgm:t>
        <a:bodyPr/>
        <a:lstStyle/>
        <a:p>
          <a:endParaRPr lang="ru-RU"/>
        </a:p>
      </dgm:t>
    </dgm:pt>
    <dgm:pt modelId="{17B311C0-DB02-4E51-AE62-BAA46A7076B8}" type="sibTrans" cxnId="{BE93F929-F303-4A41-ACC8-72A57E09CAA4}">
      <dgm:prSet/>
      <dgm:spPr/>
      <dgm:t>
        <a:bodyPr/>
        <a:lstStyle/>
        <a:p>
          <a:endParaRPr lang="ru-RU"/>
        </a:p>
      </dgm:t>
    </dgm:pt>
    <dgm:pt modelId="{F18D0492-9758-41ED-8699-579788869820}">
      <dgm:prSet phldrT="[Текст]"/>
      <dgm:spPr/>
      <dgm:t>
        <a:bodyPr/>
        <a:lstStyle/>
        <a:p>
          <a:r>
            <a:rPr lang="ru-RU" dirty="0" smtClean="0"/>
            <a:t>3 этап</a:t>
          </a:r>
          <a:endParaRPr lang="ru-RU" dirty="0"/>
        </a:p>
      </dgm:t>
    </dgm:pt>
    <dgm:pt modelId="{FC70BDBD-FF76-4E79-9130-8484CBD86157}" type="parTrans" cxnId="{BBC3A51C-5357-496E-8A74-0349CEC3C3E1}">
      <dgm:prSet/>
      <dgm:spPr/>
      <dgm:t>
        <a:bodyPr/>
        <a:lstStyle/>
        <a:p>
          <a:endParaRPr lang="ru-RU"/>
        </a:p>
      </dgm:t>
    </dgm:pt>
    <dgm:pt modelId="{EBA00344-503E-4C34-851E-5BF182302A94}" type="sibTrans" cxnId="{BBC3A51C-5357-496E-8A74-0349CEC3C3E1}">
      <dgm:prSet/>
      <dgm:spPr/>
      <dgm:t>
        <a:bodyPr/>
        <a:lstStyle/>
        <a:p>
          <a:endParaRPr lang="ru-RU"/>
        </a:p>
      </dgm:t>
    </dgm:pt>
    <dgm:pt modelId="{DEC0C48F-DF28-42AA-A439-2303C32B61CC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активизируется самостоятельное развитие сказочного повествования: детям предлагается придумать сказку по готовым темам, сюжету, персонажам; самостоятельно выбрать тему, сюжет, персонажей.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3F5B848-842A-4EC4-B0B8-063C7FC6B12A}" type="parTrans" cxnId="{CF8C4465-4D12-4F52-9386-F341761CA76E}">
      <dgm:prSet/>
      <dgm:spPr/>
      <dgm:t>
        <a:bodyPr/>
        <a:lstStyle/>
        <a:p>
          <a:endParaRPr lang="ru-RU"/>
        </a:p>
      </dgm:t>
    </dgm:pt>
    <dgm:pt modelId="{3F85F85C-0586-4F05-A490-3ACAA2CE5023}" type="sibTrans" cxnId="{CF8C4465-4D12-4F52-9386-F341761CA76E}">
      <dgm:prSet/>
      <dgm:spPr/>
      <dgm:t>
        <a:bodyPr/>
        <a:lstStyle/>
        <a:p>
          <a:endParaRPr lang="ru-RU"/>
        </a:p>
      </dgm:t>
    </dgm:pt>
    <dgm:pt modelId="{14D23DB3-01AB-4966-85CF-B93AFD922BED}" type="pres">
      <dgm:prSet presAssocID="{5A8C8463-DEBE-4FB1-B9AE-60706B6DF11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1E7280-B47E-4A04-80DD-1A66DBB1AD82}" type="pres">
      <dgm:prSet presAssocID="{A949DC35-F1D2-4091-A949-BE10C173206C}" presName="composite" presStyleCnt="0"/>
      <dgm:spPr/>
    </dgm:pt>
    <dgm:pt modelId="{433C019C-43C4-4177-A217-336861AE6258}" type="pres">
      <dgm:prSet presAssocID="{A949DC35-F1D2-4091-A949-BE10C173206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E33CC-D0E3-4B77-B1F6-36E8CB2D2791}" type="pres">
      <dgm:prSet presAssocID="{A949DC35-F1D2-4091-A949-BE10C173206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A6DCC0-5558-432A-B09B-954290EF080A}" type="pres">
      <dgm:prSet presAssocID="{61186F14-F5A0-4594-9B1B-CC39A2467B86}" presName="sp" presStyleCnt="0"/>
      <dgm:spPr/>
    </dgm:pt>
    <dgm:pt modelId="{4953122F-E273-4DD7-A250-55E8A0A9109A}" type="pres">
      <dgm:prSet presAssocID="{62AD360E-75A4-4AE0-87F2-D38E45690862}" presName="composite" presStyleCnt="0"/>
      <dgm:spPr/>
    </dgm:pt>
    <dgm:pt modelId="{1B22B1C5-B845-4CFA-8841-B42FF05F4A6D}" type="pres">
      <dgm:prSet presAssocID="{62AD360E-75A4-4AE0-87F2-D38E4569086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24A36-F8C9-409C-AAAD-4332489782F3}" type="pres">
      <dgm:prSet presAssocID="{62AD360E-75A4-4AE0-87F2-D38E45690862}" presName="descendantText" presStyleLbl="alignAcc1" presStyleIdx="1" presStyleCnt="3" custScaleX="98062" custScaleY="137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D4CBC-539B-4A72-AC1B-D6CB3771641A}" type="pres">
      <dgm:prSet presAssocID="{3982BCDD-6156-4685-BF1E-2C3D8C3B4F0A}" presName="sp" presStyleCnt="0"/>
      <dgm:spPr/>
    </dgm:pt>
    <dgm:pt modelId="{B5F3900A-AD93-4B19-9128-DB6612A956D3}" type="pres">
      <dgm:prSet presAssocID="{F18D0492-9758-41ED-8699-579788869820}" presName="composite" presStyleCnt="0"/>
      <dgm:spPr/>
    </dgm:pt>
    <dgm:pt modelId="{57343F20-911B-461F-9CD6-CA27D3FC43A1}" type="pres">
      <dgm:prSet presAssocID="{F18D0492-9758-41ED-8699-57978886982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2CB50-33B1-4112-936B-88CEDCC25EF8}" type="pres">
      <dgm:prSet presAssocID="{F18D0492-9758-41ED-8699-579788869820}" presName="descendantText" presStyleLbl="alignAcc1" presStyleIdx="2" presStyleCnt="3" custScaleX="98778" custScaleY="119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8FB6F6-1908-48FF-8280-01920B662B57}" type="presOf" srcId="{F18D0492-9758-41ED-8699-579788869820}" destId="{57343F20-911B-461F-9CD6-CA27D3FC43A1}" srcOrd="0" destOrd="0" presId="urn:microsoft.com/office/officeart/2005/8/layout/chevron2"/>
    <dgm:cxn modelId="{6B57BCA1-B042-48E4-BC2A-BF304CAE4680}" type="presOf" srcId="{DEC0C48F-DF28-42AA-A439-2303C32B61CC}" destId="{BAD2CB50-33B1-4112-936B-88CEDCC25EF8}" srcOrd="0" destOrd="0" presId="urn:microsoft.com/office/officeart/2005/8/layout/chevron2"/>
    <dgm:cxn modelId="{BBC3A51C-5357-496E-8A74-0349CEC3C3E1}" srcId="{5A8C8463-DEBE-4FB1-B9AE-60706B6DF11E}" destId="{F18D0492-9758-41ED-8699-579788869820}" srcOrd="2" destOrd="0" parTransId="{FC70BDBD-FF76-4E79-9130-8484CBD86157}" sibTransId="{EBA00344-503E-4C34-851E-5BF182302A94}"/>
    <dgm:cxn modelId="{C59BDB4C-3B21-4290-99C4-BFC70D295E11}" type="presOf" srcId="{A949DC35-F1D2-4091-A949-BE10C173206C}" destId="{433C019C-43C4-4177-A217-336861AE6258}" srcOrd="0" destOrd="0" presId="urn:microsoft.com/office/officeart/2005/8/layout/chevron2"/>
    <dgm:cxn modelId="{534A22C1-007F-48C2-AAAF-F427E78EDF0C}" srcId="{62AD360E-75A4-4AE0-87F2-D38E45690862}" destId="{39FCF99A-04AA-4332-AE4E-5BBFA35A820E}" srcOrd="0" destOrd="0" parTransId="{0C597AE6-005A-40AE-8606-E74E9C0C3982}" sibTransId="{1A008717-52FF-4A0C-B345-9895070E8BF5}"/>
    <dgm:cxn modelId="{ABDF9ECF-0EED-4747-B959-D8F93A18F0B3}" srcId="{A949DC35-F1D2-4091-A949-BE10C173206C}" destId="{C0C95D91-6294-406A-81E9-D33AF99C8765}" srcOrd="0" destOrd="0" parTransId="{986888B6-8415-46D0-B132-B41E1D32BE83}" sibTransId="{419DE2B3-7AD5-4D27-B018-952A2C7983D3}"/>
    <dgm:cxn modelId="{3746234D-D0D2-495C-9E9F-B10F5AF1F2D4}" type="presOf" srcId="{39FCF99A-04AA-4332-AE4E-5BBFA35A820E}" destId="{E2824A36-F8C9-409C-AAAD-4332489782F3}" srcOrd="0" destOrd="0" presId="urn:microsoft.com/office/officeart/2005/8/layout/chevron2"/>
    <dgm:cxn modelId="{2573C4D0-00EA-490F-94BC-DC0AD10F3E4B}" type="presOf" srcId="{5A8C8463-DEBE-4FB1-B9AE-60706B6DF11E}" destId="{14D23DB3-01AB-4966-85CF-B93AFD922BED}" srcOrd="0" destOrd="0" presId="urn:microsoft.com/office/officeart/2005/8/layout/chevron2"/>
    <dgm:cxn modelId="{4130E2F4-37D6-4BA9-8D0B-67E3E508077D}" type="presOf" srcId="{C0C95D91-6294-406A-81E9-D33AF99C8765}" destId="{81BE33CC-D0E3-4B77-B1F6-36E8CB2D2791}" srcOrd="0" destOrd="0" presId="urn:microsoft.com/office/officeart/2005/8/layout/chevron2"/>
    <dgm:cxn modelId="{C0D4365D-888A-412E-9BF9-A112C2433FD4}" srcId="{5A8C8463-DEBE-4FB1-B9AE-60706B6DF11E}" destId="{62AD360E-75A4-4AE0-87F2-D38E45690862}" srcOrd="1" destOrd="0" parTransId="{573602F3-1EE0-4C8E-8156-1ACC0BC4782F}" sibTransId="{3982BCDD-6156-4685-BF1E-2C3D8C3B4F0A}"/>
    <dgm:cxn modelId="{CF8C4465-4D12-4F52-9386-F341761CA76E}" srcId="{F18D0492-9758-41ED-8699-579788869820}" destId="{DEC0C48F-DF28-42AA-A439-2303C32B61CC}" srcOrd="0" destOrd="0" parTransId="{63F5B848-842A-4EC4-B0B8-063C7FC6B12A}" sibTransId="{3F85F85C-0586-4F05-A490-3ACAA2CE5023}"/>
    <dgm:cxn modelId="{BE93F929-F303-4A41-ACC8-72A57E09CAA4}" srcId="{62AD360E-75A4-4AE0-87F2-D38E45690862}" destId="{D9F154D0-CA1F-414E-A313-2986D1BD07A6}" srcOrd="1" destOrd="0" parTransId="{540F8F0F-BBF2-4535-8C2A-104E7733561C}" sibTransId="{17B311C0-DB02-4E51-AE62-BAA46A7076B8}"/>
    <dgm:cxn modelId="{D49ADDDD-E42C-4583-9AB6-12431A35AAC3}" type="presOf" srcId="{62AD360E-75A4-4AE0-87F2-D38E45690862}" destId="{1B22B1C5-B845-4CFA-8841-B42FF05F4A6D}" srcOrd="0" destOrd="0" presId="urn:microsoft.com/office/officeart/2005/8/layout/chevron2"/>
    <dgm:cxn modelId="{370F057C-BF37-4981-9A11-E09F3923C4BA}" srcId="{5A8C8463-DEBE-4FB1-B9AE-60706B6DF11E}" destId="{A949DC35-F1D2-4091-A949-BE10C173206C}" srcOrd="0" destOrd="0" parTransId="{CBDA03D1-4C09-4FFB-A392-54770334FC38}" sibTransId="{61186F14-F5A0-4594-9B1B-CC39A2467B86}"/>
    <dgm:cxn modelId="{4D82F871-4E59-43DA-B474-C62BC0C313F8}" type="presOf" srcId="{D9F154D0-CA1F-414E-A313-2986D1BD07A6}" destId="{E2824A36-F8C9-409C-AAAD-4332489782F3}" srcOrd="0" destOrd="1" presId="urn:microsoft.com/office/officeart/2005/8/layout/chevron2"/>
    <dgm:cxn modelId="{9B67A154-7BE5-44B1-84EA-50DC3A87FF07}" type="presParOf" srcId="{14D23DB3-01AB-4966-85CF-B93AFD922BED}" destId="{D71E7280-B47E-4A04-80DD-1A66DBB1AD82}" srcOrd="0" destOrd="0" presId="urn:microsoft.com/office/officeart/2005/8/layout/chevron2"/>
    <dgm:cxn modelId="{6B66BD80-1C8A-4442-8C30-459F998637F1}" type="presParOf" srcId="{D71E7280-B47E-4A04-80DD-1A66DBB1AD82}" destId="{433C019C-43C4-4177-A217-336861AE6258}" srcOrd="0" destOrd="0" presId="urn:microsoft.com/office/officeart/2005/8/layout/chevron2"/>
    <dgm:cxn modelId="{DB2EAA8E-6C68-4250-89CB-83CE9B6CC89C}" type="presParOf" srcId="{D71E7280-B47E-4A04-80DD-1A66DBB1AD82}" destId="{81BE33CC-D0E3-4B77-B1F6-36E8CB2D2791}" srcOrd="1" destOrd="0" presId="urn:microsoft.com/office/officeart/2005/8/layout/chevron2"/>
    <dgm:cxn modelId="{2039EBDE-65E1-4575-8920-BBB663573E70}" type="presParOf" srcId="{14D23DB3-01AB-4966-85CF-B93AFD922BED}" destId="{2CA6DCC0-5558-432A-B09B-954290EF080A}" srcOrd="1" destOrd="0" presId="urn:microsoft.com/office/officeart/2005/8/layout/chevron2"/>
    <dgm:cxn modelId="{EA52E5B1-3724-4B6D-B7B0-DFB9C8021D14}" type="presParOf" srcId="{14D23DB3-01AB-4966-85CF-B93AFD922BED}" destId="{4953122F-E273-4DD7-A250-55E8A0A9109A}" srcOrd="2" destOrd="0" presId="urn:microsoft.com/office/officeart/2005/8/layout/chevron2"/>
    <dgm:cxn modelId="{B1CDCBC4-ACD5-4BC2-B8C0-AFEDE7F95832}" type="presParOf" srcId="{4953122F-E273-4DD7-A250-55E8A0A9109A}" destId="{1B22B1C5-B845-4CFA-8841-B42FF05F4A6D}" srcOrd="0" destOrd="0" presId="urn:microsoft.com/office/officeart/2005/8/layout/chevron2"/>
    <dgm:cxn modelId="{429DE3AD-C504-433C-AA44-C5D07A8EE4EF}" type="presParOf" srcId="{4953122F-E273-4DD7-A250-55E8A0A9109A}" destId="{E2824A36-F8C9-409C-AAAD-4332489782F3}" srcOrd="1" destOrd="0" presId="urn:microsoft.com/office/officeart/2005/8/layout/chevron2"/>
    <dgm:cxn modelId="{64DEB8D5-949E-4856-99D9-31DF2A0E1920}" type="presParOf" srcId="{14D23DB3-01AB-4966-85CF-B93AFD922BED}" destId="{840D4CBC-539B-4A72-AC1B-D6CB3771641A}" srcOrd="3" destOrd="0" presId="urn:microsoft.com/office/officeart/2005/8/layout/chevron2"/>
    <dgm:cxn modelId="{A32DD132-5427-4621-9CB7-8FBB645F7E67}" type="presParOf" srcId="{14D23DB3-01AB-4966-85CF-B93AFD922BED}" destId="{B5F3900A-AD93-4B19-9128-DB6612A956D3}" srcOrd="4" destOrd="0" presId="urn:microsoft.com/office/officeart/2005/8/layout/chevron2"/>
    <dgm:cxn modelId="{E5DF2B7E-FD4A-4679-B0D4-2245E00E6452}" type="presParOf" srcId="{B5F3900A-AD93-4B19-9128-DB6612A956D3}" destId="{57343F20-911B-461F-9CD6-CA27D3FC43A1}" srcOrd="0" destOrd="0" presId="urn:microsoft.com/office/officeart/2005/8/layout/chevron2"/>
    <dgm:cxn modelId="{64F60261-1D06-4173-BDAA-FBE63DD724D3}" type="presParOf" srcId="{B5F3900A-AD93-4B19-9128-DB6612A956D3}" destId="{BAD2CB50-33B1-4112-936B-88CEDCC25EF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1557C6D-FD88-40C5-B2E2-0C48F3BEAF6A}" type="doc">
      <dgm:prSet loTypeId="urn:microsoft.com/office/officeart/2005/8/layout/vProcess5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5078C1F-2F00-4867-A76B-82420399527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1. Обогащение детских представлений о природе в процессе наблюдений, обучение умению видеть красоту окружающей природы.</a:t>
          </a:r>
          <a:endParaRPr lang="ru-RU" sz="1600" b="1" dirty="0">
            <a:solidFill>
              <a:srgbClr val="002060"/>
            </a:solidFill>
          </a:endParaRPr>
        </a:p>
      </dgm:t>
    </dgm:pt>
    <dgm:pt modelId="{05DB65DB-1AA3-44E6-B41B-D46BAE556728}" type="parTrans" cxnId="{CB27BDC1-237F-432C-8D13-3B97D98C07DA}">
      <dgm:prSet/>
      <dgm:spPr/>
      <dgm:t>
        <a:bodyPr/>
        <a:lstStyle/>
        <a:p>
          <a:endParaRPr lang="ru-RU"/>
        </a:p>
      </dgm:t>
    </dgm:pt>
    <dgm:pt modelId="{82A3DEC3-7B8F-4896-A181-B9C75712C2BF}" type="sibTrans" cxnId="{CB27BDC1-237F-432C-8D13-3B97D98C07DA}">
      <dgm:prSet/>
      <dgm:spPr/>
      <dgm:t>
        <a:bodyPr/>
        <a:lstStyle/>
        <a:p>
          <a:endParaRPr lang="ru-RU"/>
        </a:p>
      </dgm:t>
    </dgm:pt>
    <dgm:pt modelId="{C20E039C-FCB9-4EA0-BCBA-12F3E79DFAA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2. Рассматривания художественных картин и сравнения красоты изображенного с живой действительностью.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DD4DDD8B-46B1-441B-8FCF-8E641FBF82C9}" type="parTrans" cxnId="{98310974-C91C-4015-870A-AB0B77D679FD}">
      <dgm:prSet/>
      <dgm:spPr/>
      <dgm:t>
        <a:bodyPr/>
        <a:lstStyle/>
        <a:p>
          <a:endParaRPr lang="ru-RU"/>
        </a:p>
      </dgm:t>
    </dgm:pt>
    <dgm:pt modelId="{F4207960-F77A-42AD-AFC2-7FE5D05E2AA3}" type="sibTrans" cxnId="{98310974-C91C-4015-870A-AB0B77D679FD}">
      <dgm:prSet/>
      <dgm:spPr/>
      <dgm:t>
        <a:bodyPr/>
        <a:lstStyle/>
        <a:p>
          <a:endParaRPr lang="ru-RU"/>
        </a:p>
      </dgm:t>
    </dgm:pt>
    <dgm:pt modelId="{CE6C3EB3-8DFD-478B-9818-EF316800D4D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2">
                  <a:lumMod val="75000"/>
                </a:schemeClr>
              </a:solidFill>
            </a:rPr>
            <a:t>3. Обучение детей описанию объектов природы по представлению.</a:t>
          </a:r>
          <a:endParaRPr lang="ru-RU" sz="1600" b="1" dirty="0">
            <a:solidFill>
              <a:schemeClr val="accent2">
                <a:lumMod val="75000"/>
              </a:schemeClr>
            </a:solidFill>
          </a:endParaRPr>
        </a:p>
      </dgm:t>
    </dgm:pt>
    <dgm:pt modelId="{37C1D83F-9600-40DC-86B6-7253F28F13A3}" type="parTrans" cxnId="{5154B8AA-CEDF-437F-8A0C-C65E4D7CD4FA}">
      <dgm:prSet/>
      <dgm:spPr/>
      <dgm:t>
        <a:bodyPr/>
        <a:lstStyle/>
        <a:p>
          <a:endParaRPr lang="ru-RU"/>
        </a:p>
      </dgm:t>
    </dgm:pt>
    <dgm:pt modelId="{352D191D-6F3A-4D85-AD71-244A6C42D9D2}" type="sibTrans" cxnId="{5154B8AA-CEDF-437F-8A0C-C65E4D7CD4FA}">
      <dgm:prSet/>
      <dgm:spPr/>
      <dgm:t>
        <a:bodyPr/>
        <a:lstStyle/>
        <a:p>
          <a:endParaRPr lang="ru-RU"/>
        </a:p>
      </dgm:t>
    </dgm:pt>
    <dgm:pt modelId="{DEFFB13D-AE85-4073-8730-EDCD7172120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4. Обучение умению описывать природу, обобщать свои знания, впечатления, полученные во время наблюдений, рассматривания картин, слушания художественных произведений.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dgm:t>
    </dgm:pt>
    <dgm:pt modelId="{3BDE0950-2219-4FF9-AA9E-169A12C4CAAA}" type="parTrans" cxnId="{B1559752-628A-47DB-9118-DAD4E02C9F07}">
      <dgm:prSet/>
      <dgm:spPr/>
      <dgm:t>
        <a:bodyPr/>
        <a:lstStyle/>
        <a:p>
          <a:endParaRPr lang="ru-RU"/>
        </a:p>
      </dgm:t>
    </dgm:pt>
    <dgm:pt modelId="{DEC68C88-C49D-4630-BCA6-7F31DDE1C53B}" type="sibTrans" cxnId="{B1559752-628A-47DB-9118-DAD4E02C9F07}">
      <dgm:prSet/>
      <dgm:spPr/>
      <dgm:t>
        <a:bodyPr/>
        <a:lstStyle/>
        <a:p>
          <a:endParaRPr lang="ru-RU"/>
        </a:p>
      </dgm:t>
    </dgm:pt>
    <dgm:pt modelId="{886C38E7-7849-4863-9E08-5AF772ACCAF7}" type="pres">
      <dgm:prSet presAssocID="{41557C6D-FD88-40C5-B2E2-0C48F3BEAF6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1570F8-F086-4963-99F7-9F49577812AE}" type="pres">
      <dgm:prSet presAssocID="{41557C6D-FD88-40C5-B2E2-0C48F3BEAF6A}" presName="dummyMaxCanvas" presStyleCnt="0">
        <dgm:presLayoutVars/>
      </dgm:prSet>
      <dgm:spPr/>
    </dgm:pt>
    <dgm:pt modelId="{17B546A2-B464-4786-A9FF-0D052A629E40}" type="pres">
      <dgm:prSet presAssocID="{41557C6D-FD88-40C5-B2E2-0C48F3BEAF6A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BFF5F-A491-4DAC-A994-AAD84C9D7F40}" type="pres">
      <dgm:prSet presAssocID="{41557C6D-FD88-40C5-B2E2-0C48F3BEAF6A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DF24E-C0B4-4C7B-AEE4-E56FB1FC226A}" type="pres">
      <dgm:prSet presAssocID="{41557C6D-FD88-40C5-B2E2-0C48F3BEAF6A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56B18-7AFD-4879-B6A5-A2C19E34D613}" type="pres">
      <dgm:prSet presAssocID="{41557C6D-FD88-40C5-B2E2-0C48F3BEAF6A}" presName="FourNodes_4" presStyleLbl="node1" presStyleIdx="3" presStyleCnt="4" custLinFactNeighborX="-417" custLinFactNeighborY="-2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5E337-5C28-47CB-8E90-BFD505A1AE78}" type="pres">
      <dgm:prSet presAssocID="{41557C6D-FD88-40C5-B2E2-0C48F3BEAF6A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D4754-8FD8-4CAF-8BC4-4EDCC7B8FE78}" type="pres">
      <dgm:prSet presAssocID="{41557C6D-FD88-40C5-B2E2-0C48F3BEAF6A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60C52-FD67-43C0-B053-74B428C4E487}" type="pres">
      <dgm:prSet presAssocID="{41557C6D-FD88-40C5-B2E2-0C48F3BEAF6A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50EBE-128C-4836-B61B-A3FD826737D3}" type="pres">
      <dgm:prSet presAssocID="{41557C6D-FD88-40C5-B2E2-0C48F3BEAF6A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1388C6-0886-4071-9120-52F8BD2F4668}" type="pres">
      <dgm:prSet presAssocID="{41557C6D-FD88-40C5-B2E2-0C48F3BEAF6A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88A75-A492-4A4F-82A9-44500A38350E}" type="pres">
      <dgm:prSet presAssocID="{41557C6D-FD88-40C5-B2E2-0C48F3BEAF6A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9DA5D4-744C-4F52-924C-3804E9F0A192}" type="pres">
      <dgm:prSet presAssocID="{41557C6D-FD88-40C5-B2E2-0C48F3BEAF6A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154E9B-57CD-45D5-B0C8-C39CB1D1CCF2}" type="presOf" srcId="{CE6C3EB3-8DFD-478B-9818-EF316800D4D7}" destId="{3D788A75-A492-4A4F-82A9-44500A38350E}" srcOrd="1" destOrd="0" presId="urn:microsoft.com/office/officeart/2005/8/layout/vProcess5"/>
    <dgm:cxn modelId="{5154B8AA-CEDF-437F-8A0C-C65E4D7CD4FA}" srcId="{41557C6D-FD88-40C5-B2E2-0C48F3BEAF6A}" destId="{CE6C3EB3-8DFD-478B-9818-EF316800D4D7}" srcOrd="2" destOrd="0" parTransId="{37C1D83F-9600-40DC-86B6-7253F28F13A3}" sibTransId="{352D191D-6F3A-4D85-AD71-244A6C42D9D2}"/>
    <dgm:cxn modelId="{126C7DE6-BA42-4599-BE40-0AB20651DB82}" type="presOf" srcId="{352D191D-6F3A-4D85-AD71-244A6C42D9D2}" destId="{E7460C52-FD67-43C0-B053-74B428C4E487}" srcOrd="0" destOrd="0" presId="urn:microsoft.com/office/officeart/2005/8/layout/vProcess5"/>
    <dgm:cxn modelId="{1E110C27-F54A-482F-BD26-693332110E5B}" type="presOf" srcId="{C20E039C-FCB9-4EA0-BCBA-12F3E79DFAA3}" destId="{921388C6-0886-4071-9120-52F8BD2F4668}" srcOrd="1" destOrd="0" presId="urn:microsoft.com/office/officeart/2005/8/layout/vProcess5"/>
    <dgm:cxn modelId="{E79256A1-CF7A-4A41-9169-C1BF7A9949B6}" type="presOf" srcId="{82A3DEC3-7B8F-4896-A181-B9C75712C2BF}" destId="{6175E337-5C28-47CB-8E90-BFD505A1AE78}" srcOrd="0" destOrd="0" presId="urn:microsoft.com/office/officeart/2005/8/layout/vProcess5"/>
    <dgm:cxn modelId="{C9C3FD97-E112-4DB2-9B13-DC6DB433EA4E}" type="presOf" srcId="{41557C6D-FD88-40C5-B2E2-0C48F3BEAF6A}" destId="{886C38E7-7849-4863-9E08-5AF772ACCAF7}" srcOrd="0" destOrd="0" presId="urn:microsoft.com/office/officeart/2005/8/layout/vProcess5"/>
    <dgm:cxn modelId="{8131FE22-9789-473C-8C46-1C6356DA410B}" type="presOf" srcId="{F4207960-F77A-42AD-AFC2-7FE5D05E2AA3}" destId="{486D4754-8FD8-4CAF-8BC4-4EDCC7B8FE78}" srcOrd="0" destOrd="0" presId="urn:microsoft.com/office/officeart/2005/8/layout/vProcess5"/>
    <dgm:cxn modelId="{98310974-C91C-4015-870A-AB0B77D679FD}" srcId="{41557C6D-FD88-40C5-B2E2-0C48F3BEAF6A}" destId="{C20E039C-FCB9-4EA0-BCBA-12F3E79DFAA3}" srcOrd="1" destOrd="0" parTransId="{DD4DDD8B-46B1-441B-8FCF-8E641FBF82C9}" sibTransId="{F4207960-F77A-42AD-AFC2-7FE5D05E2AA3}"/>
    <dgm:cxn modelId="{CB27BDC1-237F-432C-8D13-3B97D98C07DA}" srcId="{41557C6D-FD88-40C5-B2E2-0C48F3BEAF6A}" destId="{85078C1F-2F00-4867-A76B-82420399527E}" srcOrd="0" destOrd="0" parTransId="{05DB65DB-1AA3-44E6-B41B-D46BAE556728}" sibTransId="{82A3DEC3-7B8F-4896-A181-B9C75712C2BF}"/>
    <dgm:cxn modelId="{FD7752BF-6789-4385-826D-5F4B448FC2AC}" type="presOf" srcId="{85078C1F-2F00-4867-A76B-82420399527E}" destId="{52550EBE-128C-4836-B61B-A3FD826737D3}" srcOrd="1" destOrd="0" presId="urn:microsoft.com/office/officeart/2005/8/layout/vProcess5"/>
    <dgm:cxn modelId="{9CAAC17B-37DB-489F-B410-4BE119B22948}" type="presOf" srcId="{CE6C3EB3-8DFD-478B-9818-EF316800D4D7}" destId="{3ECDF24E-C0B4-4C7B-AEE4-E56FB1FC226A}" srcOrd="0" destOrd="0" presId="urn:microsoft.com/office/officeart/2005/8/layout/vProcess5"/>
    <dgm:cxn modelId="{389C64B6-665C-49F6-AD92-E4CFEB0C0EF9}" type="presOf" srcId="{C20E039C-FCB9-4EA0-BCBA-12F3E79DFAA3}" destId="{239BFF5F-A491-4DAC-A994-AAD84C9D7F40}" srcOrd="0" destOrd="0" presId="urn:microsoft.com/office/officeart/2005/8/layout/vProcess5"/>
    <dgm:cxn modelId="{E0565539-1344-4453-974E-FB0CB574D332}" type="presOf" srcId="{85078C1F-2F00-4867-A76B-82420399527E}" destId="{17B546A2-B464-4786-A9FF-0D052A629E40}" srcOrd="0" destOrd="0" presId="urn:microsoft.com/office/officeart/2005/8/layout/vProcess5"/>
    <dgm:cxn modelId="{85DB677D-6C8E-46A9-A18C-96DA5C2FEDFF}" type="presOf" srcId="{DEFFB13D-AE85-4073-8730-EDCD71721203}" destId="{ACF56B18-7AFD-4879-B6A5-A2C19E34D613}" srcOrd="0" destOrd="0" presId="urn:microsoft.com/office/officeart/2005/8/layout/vProcess5"/>
    <dgm:cxn modelId="{B1559752-628A-47DB-9118-DAD4E02C9F07}" srcId="{41557C6D-FD88-40C5-B2E2-0C48F3BEAF6A}" destId="{DEFFB13D-AE85-4073-8730-EDCD71721203}" srcOrd="3" destOrd="0" parTransId="{3BDE0950-2219-4FF9-AA9E-169A12C4CAAA}" sibTransId="{DEC68C88-C49D-4630-BCA6-7F31DDE1C53B}"/>
    <dgm:cxn modelId="{F018E62B-1E96-43BB-9B02-64E9F08990C5}" type="presOf" srcId="{DEFFB13D-AE85-4073-8730-EDCD71721203}" destId="{BB9DA5D4-744C-4F52-924C-3804E9F0A192}" srcOrd="1" destOrd="0" presId="urn:microsoft.com/office/officeart/2005/8/layout/vProcess5"/>
    <dgm:cxn modelId="{26D7660A-CE87-4D86-8809-CF574857EBBD}" type="presParOf" srcId="{886C38E7-7849-4863-9E08-5AF772ACCAF7}" destId="{711570F8-F086-4963-99F7-9F49577812AE}" srcOrd="0" destOrd="0" presId="urn:microsoft.com/office/officeart/2005/8/layout/vProcess5"/>
    <dgm:cxn modelId="{4F95DCDC-3636-430A-B349-9BF26B181312}" type="presParOf" srcId="{886C38E7-7849-4863-9E08-5AF772ACCAF7}" destId="{17B546A2-B464-4786-A9FF-0D052A629E40}" srcOrd="1" destOrd="0" presId="urn:microsoft.com/office/officeart/2005/8/layout/vProcess5"/>
    <dgm:cxn modelId="{14CC5282-E6C9-4E09-B9F8-F9A774FB6C84}" type="presParOf" srcId="{886C38E7-7849-4863-9E08-5AF772ACCAF7}" destId="{239BFF5F-A491-4DAC-A994-AAD84C9D7F40}" srcOrd="2" destOrd="0" presId="urn:microsoft.com/office/officeart/2005/8/layout/vProcess5"/>
    <dgm:cxn modelId="{ECA810BD-0418-42F7-A299-847E101972E7}" type="presParOf" srcId="{886C38E7-7849-4863-9E08-5AF772ACCAF7}" destId="{3ECDF24E-C0B4-4C7B-AEE4-E56FB1FC226A}" srcOrd="3" destOrd="0" presId="urn:microsoft.com/office/officeart/2005/8/layout/vProcess5"/>
    <dgm:cxn modelId="{51439394-F5BE-4110-8585-25365A466016}" type="presParOf" srcId="{886C38E7-7849-4863-9E08-5AF772ACCAF7}" destId="{ACF56B18-7AFD-4879-B6A5-A2C19E34D613}" srcOrd="4" destOrd="0" presId="urn:microsoft.com/office/officeart/2005/8/layout/vProcess5"/>
    <dgm:cxn modelId="{E2D92F77-4057-48E3-838A-70DDA50B448C}" type="presParOf" srcId="{886C38E7-7849-4863-9E08-5AF772ACCAF7}" destId="{6175E337-5C28-47CB-8E90-BFD505A1AE78}" srcOrd="5" destOrd="0" presId="urn:microsoft.com/office/officeart/2005/8/layout/vProcess5"/>
    <dgm:cxn modelId="{5E2A1E7D-21D0-4437-9F9A-B8D41DA856CA}" type="presParOf" srcId="{886C38E7-7849-4863-9E08-5AF772ACCAF7}" destId="{486D4754-8FD8-4CAF-8BC4-4EDCC7B8FE78}" srcOrd="6" destOrd="0" presId="urn:microsoft.com/office/officeart/2005/8/layout/vProcess5"/>
    <dgm:cxn modelId="{51E025C1-E11D-43AE-A0EB-74B482EF5B97}" type="presParOf" srcId="{886C38E7-7849-4863-9E08-5AF772ACCAF7}" destId="{E7460C52-FD67-43C0-B053-74B428C4E487}" srcOrd="7" destOrd="0" presId="urn:microsoft.com/office/officeart/2005/8/layout/vProcess5"/>
    <dgm:cxn modelId="{7F85BE82-EB88-4C0A-963F-3AD138728B03}" type="presParOf" srcId="{886C38E7-7849-4863-9E08-5AF772ACCAF7}" destId="{52550EBE-128C-4836-B61B-A3FD826737D3}" srcOrd="8" destOrd="0" presId="urn:microsoft.com/office/officeart/2005/8/layout/vProcess5"/>
    <dgm:cxn modelId="{D783EDC7-F7AF-4483-BEC4-9C2FC7AA015C}" type="presParOf" srcId="{886C38E7-7849-4863-9E08-5AF772ACCAF7}" destId="{921388C6-0886-4071-9120-52F8BD2F4668}" srcOrd="9" destOrd="0" presId="urn:microsoft.com/office/officeart/2005/8/layout/vProcess5"/>
    <dgm:cxn modelId="{387EB69B-EF9D-4A3E-A0F9-00153A4BC97B}" type="presParOf" srcId="{886C38E7-7849-4863-9E08-5AF772ACCAF7}" destId="{3D788A75-A492-4A4F-82A9-44500A38350E}" srcOrd="10" destOrd="0" presId="urn:microsoft.com/office/officeart/2005/8/layout/vProcess5"/>
    <dgm:cxn modelId="{608A7F89-B4D3-4E5A-A3CE-C7AEACD964E6}" type="presParOf" srcId="{886C38E7-7849-4863-9E08-5AF772ACCAF7}" destId="{BB9DA5D4-744C-4F52-924C-3804E9F0A19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1536527-0F5B-47B6-9613-C38C76ABB25C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B55866B-3A1A-4DAF-AA69-60F1E1F0363F}">
      <dgm:prSet phldrT="[Текст]" custT="1"/>
      <dgm:spPr/>
      <dgm:t>
        <a:bodyPr/>
        <a:lstStyle/>
        <a:p>
          <a:r>
            <a:rPr lang="ru-RU" sz="1600" b="1" dirty="0" smtClean="0"/>
            <a:t>- обучение их целостным связным рассуждениям, состоящим из тезиса, доказательства и выводов</a:t>
          </a:r>
          <a:endParaRPr lang="ru-RU" sz="1600" b="1" dirty="0"/>
        </a:p>
      </dgm:t>
    </dgm:pt>
    <dgm:pt modelId="{EC127D27-A8FC-4028-8B80-5C23F17CBFD3}" type="parTrans" cxnId="{D3A5AD95-77D1-4157-A0ED-DD91F6965590}">
      <dgm:prSet/>
      <dgm:spPr/>
      <dgm:t>
        <a:bodyPr/>
        <a:lstStyle/>
        <a:p>
          <a:endParaRPr lang="ru-RU"/>
        </a:p>
      </dgm:t>
    </dgm:pt>
    <dgm:pt modelId="{901AAC68-A0AA-421B-A8BD-36AF2B03732B}" type="sibTrans" cxnId="{D3A5AD95-77D1-4157-A0ED-DD91F6965590}">
      <dgm:prSet/>
      <dgm:spPr/>
      <dgm:t>
        <a:bodyPr/>
        <a:lstStyle/>
        <a:p>
          <a:endParaRPr lang="ru-RU"/>
        </a:p>
      </dgm:t>
    </dgm:pt>
    <dgm:pt modelId="{016DAEAF-3A54-4C30-879F-8D808A139FC0}">
      <dgm:prSet phldrT="[Текст]" custT="1"/>
      <dgm:spPr/>
      <dgm:t>
        <a:bodyPr/>
        <a:lstStyle/>
        <a:p>
          <a:r>
            <a:rPr lang="ru-RU" sz="1600" b="1" dirty="0" smtClean="0"/>
            <a:t>- формирование умений вычленять существенные признаки предметов для доказательства выдвинутых тезисов</a:t>
          </a:r>
          <a:endParaRPr lang="ru-RU" sz="1600" b="1" dirty="0"/>
        </a:p>
      </dgm:t>
    </dgm:pt>
    <dgm:pt modelId="{C072D5DB-6030-442D-94A0-EE8F8C389BE1}" type="parTrans" cxnId="{CD0000FB-629E-4EC8-8524-EE62E44802FE}">
      <dgm:prSet/>
      <dgm:spPr/>
      <dgm:t>
        <a:bodyPr/>
        <a:lstStyle/>
        <a:p>
          <a:endParaRPr lang="ru-RU"/>
        </a:p>
      </dgm:t>
    </dgm:pt>
    <dgm:pt modelId="{016DFE4B-1711-46D1-98E9-445736F6E4B6}" type="sibTrans" cxnId="{CD0000FB-629E-4EC8-8524-EE62E44802FE}">
      <dgm:prSet/>
      <dgm:spPr/>
      <dgm:t>
        <a:bodyPr/>
        <a:lstStyle/>
        <a:p>
          <a:endParaRPr lang="ru-RU"/>
        </a:p>
      </dgm:t>
    </dgm:pt>
    <dgm:pt modelId="{3079A913-E3F4-4918-9F1A-594C34304192}">
      <dgm:prSet phldrT="[Текст]"/>
      <dgm:spPr/>
      <dgm:t>
        <a:bodyPr/>
        <a:lstStyle/>
        <a:p>
          <a:r>
            <a:rPr lang="ru-RU" b="1" dirty="0" smtClean="0"/>
            <a:t>- использовать различные языковые средства для связи смысловых частей (потому что, так как, поэтому, значит, следовательно)</a:t>
          </a:r>
          <a:endParaRPr lang="ru-RU" b="1" dirty="0"/>
        </a:p>
      </dgm:t>
    </dgm:pt>
    <dgm:pt modelId="{8AB27073-F4A9-413F-ABCA-F8B793C749F0}" type="parTrans" cxnId="{E2F80706-E8DD-4D4F-9EBD-AA22A1E69B9F}">
      <dgm:prSet/>
      <dgm:spPr/>
      <dgm:t>
        <a:bodyPr/>
        <a:lstStyle/>
        <a:p>
          <a:endParaRPr lang="ru-RU"/>
        </a:p>
      </dgm:t>
    </dgm:pt>
    <dgm:pt modelId="{A45B180F-93EC-4511-90F5-5573C461FE24}" type="sibTrans" cxnId="{E2F80706-E8DD-4D4F-9EBD-AA22A1E69B9F}">
      <dgm:prSet/>
      <dgm:spPr/>
      <dgm:t>
        <a:bodyPr/>
        <a:lstStyle/>
        <a:p>
          <a:endParaRPr lang="ru-RU"/>
        </a:p>
      </dgm:t>
    </dgm:pt>
    <dgm:pt modelId="{F578A474-BA79-4C6F-A9C4-C1D3D4DE101A}">
      <dgm:prSet phldrT="[Текст]"/>
      <dgm:spPr/>
      <dgm:t>
        <a:bodyPr/>
        <a:lstStyle/>
        <a:p>
          <a:r>
            <a:rPr lang="ru-RU" b="1" dirty="0" smtClean="0"/>
            <a:t>- употреблять при доказательстве слова во-первых, во-вторых</a:t>
          </a:r>
          <a:endParaRPr lang="ru-RU" b="1" dirty="0"/>
        </a:p>
      </dgm:t>
    </dgm:pt>
    <dgm:pt modelId="{6AD5022E-19A0-4295-806D-D9F7A12A91A1}" type="parTrans" cxnId="{87B1265C-55F0-4086-908B-9AB2598A44C9}">
      <dgm:prSet/>
      <dgm:spPr/>
      <dgm:t>
        <a:bodyPr/>
        <a:lstStyle/>
        <a:p>
          <a:endParaRPr lang="ru-RU"/>
        </a:p>
      </dgm:t>
    </dgm:pt>
    <dgm:pt modelId="{82085754-D3CF-46CD-960A-9185CC9B28FA}" type="sibTrans" cxnId="{87B1265C-55F0-4086-908B-9AB2598A44C9}">
      <dgm:prSet/>
      <dgm:spPr/>
      <dgm:t>
        <a:bodyPr/>
        <a:lstStyle/>
        <a:p>
          <a:endParaRPr lang="ru-RU"/>
        </a:p>
      </dgm:t>
    </dgm:pt>
    <dgm:pt modelId="{70490DAE-92DD-4B66-A355-763316E6774C}">
      <dgm:prSet phldrT="[Текст]"/>
      <dgm:spPr/>
      <dgm:t>
        <a:bodyPr/>
        <a:lstStyle/>
        <a:p>
          <a:r>
            <a:rPr lang="ru-RU" dirty="0" smtClean="0"/>
            <a:t>- </a:t>
          </a:r>
          <a:r>
            <a:rPr lang="ru-RU" b="1" dirty="0" smtClean="0"/>
            <a:t>включать элементы рассуждения в другие типы высказываний (контаминация).</a:t>
          </a:r>
          <a:endParaRPr lang="ru-RU" b="1" dirty="0"/>
        </a:p>
      </dgm:t>
    </dgm:pt>
    <dgm:pt modelId="{4D7DEE53-BF0D-44E0-B5EF-C687387B4FE6}" type="parTrans" cxnId="{EE05D2A5-742D-4AD8-AF13-1CCB25AD6EF8}">
      <dgm:prSet/>
      <dgm:spPr/>
      <dgm:t>
        <a:bodyPr/>
        <a:lstStyle/>
        <a:p>
          <a:endParaRPr lang="ru-RU"/>
        </a:p>
      </dgm:t>
    </dgm:pt>
    <dgm:pt modelId="{5D731529-B40A-47D3-8755-9AA1BD5C3882}" type="sibTrans" cxnId="{EE05D2A5-742D-4AD8-AF13-1CCB25AD6EF8}">
      <dgm:prSet/>
      <dgm:spPr/>
      <dgm:t>
        <a:bodyPr/>
        <a:lstStyle/>
        <a:p>
          <a:endParaRPr lang="ru-RU"/>
        </a:p>
      </dgm:t>
    </dgm:pt>
    <dgm:pt modelId="{94D74ABD-AA26-4860-88CE-5552DC9F4CE0}" type="pres">
      <dgm:prSet presAssocID="{A1536527-0F5B-47B6-9613-C38C76ABB2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3FD9FDD-CE39-4DFD-9B01-395A25E9457E}" type="pres">
      <dgm:prSet presAssocID="{A1536527-0F5B-47B6-9613-C38C76ABB25C}" presName="Name1" presStyleCnt="0"/>
      <dgm:spPr/>
    </dgm:pt>
    <dgm:pt modelId="{7B7BDDA7-7773-4668-8026-81CD7AC1544E}" type="pres">
      <dgm:prSet presAssocID="{A1536527-0F5B-47B6-9613-C38C76ABB25C}" presName="cycle" presStyleCnt="0"/>
      <dgm:spPr/>
    </dgm:pt>
    <dgm:pt modelId="{180EEBE7-5C49-499A-8A85-60A19FFC0FA0}" type="pres">
      <dgm:prSet presAssocID="{A1536527-0F5B-47B6-9613-C38C76ABB25C}" presName="srcNode" presStyleLbl="node1" presStyleIdx="0" presStyleCnt="5"/>
      <dgm:spPr/>
    </dgm:pt>
    <dgm:pt modelId="{A3724975-EF32-491F-8E5E-5531EFF7661C}" type="pres">
      <dgm:prSet presAssocID="{A1536527-0F5B-47B6-9613-C38C76ABB25C}" presName="conn" presStyleLbl="parChTrans1D2" presStyleIdx="0" presStyleCnt="1"/>
      <dgm:spPr/>
      <dgm:t>
        <a:bodyPr/>
        <a:lstStyle/>
        <a:p>
          <a:endParaRPr lang="ru-RU"/>
        </a:p>
      </dgm:t>
    </dgm:pt>
    <dgm:pt modelId="{978C4730-6ED6-477C-A423-AED72EA9F179}" type="pres">
      <dgm:prSet presAssocID="{A1536527-0F5B-47B6-9613-C38C76ABB25C}" presName="extraNode" presStyleLbl="node1" presStyleIdx="0" presStyleCnt="5"/>
      <dgm:spPr/>
    </dgm:pt>
    <dgm:pt modelId="{7B7D303E-38E2-4BB0-8273-884DB17AC5FA}" type="pres">
      <dgm:prSet presAssocID="{A1536527-0F5B-47B6-9613-C38C76ABB25C}" presName="dstNode" presStyleLbl="node1" presStyleIdx="0" presStyleCnt="5"/>
      <dgm:spPr/>
    </dgm:pt>
    <dgm:pt modelId="{AD0E45C1-D840-47AC-96C2-33EE36F3A998}" type="pres">
      <dgm:prSet presAssocID="{EB55866B-3A1A-4DAF-AA69-60F1E1F0363F}" presName="text_1" presStyleLbl="node1" presStyleIdx="0" presStyleCnt="5" custScaleX="98414" custScaleY="137025" custLinFactNeighborX="919" custLinFactNeighborY="-21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C8305-2CD3-45FC-89D5-B96AEC6117DB}" type="pres">
      <dgm:prSet presAssocID="{EB55866B-3A1A-4DAF-AA69-60F1E1F0363F}" presName="accent_1" presStyleCnt="0"/>
      <dgm:spPr/>
    </dgm:pt>
    <dgm:pt modelId="{D8AB3461-F179-456E-9974-93B148124296}" type="pres">
      <dgm:prSet presAssocID="{EB55866B-3A1A-4DAF-AA69-60F1E1F0363F}" presName="accentRepeatNode" presStyleLbl="solidFgAcc1" presStyleIdx="0" presStyleCnt="5"/>
      <dgm:spPr/>
    </dgm:pt>
    <dgm:pt modelId="{5103F387-D1FF-4B41-8873-7E8E3581DF5A}" type="pres">
      <dgm:prSet presAssocID="{016DAEAF-3A54-4C30-879F-8D808A139FC0}" presName="text_2" presStyleLbl="node1" presStyleIdx="1" presStyleCnt="5" custScaleX="99895" custScaleY="142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8E72B-5005-4C66-A408-2932B532DC15}" type="pres">
      <dgm:prSet presAssocID="{016DAEAF-3A54-4C30-879F-8D808A139FC0}" presName="accent_2" presStyleCnt="0"/>
      <dgm:spPr/>
    </dgm:pt>
    <dgm:pt modelId="{6DCD939D-6B9A-4958-B862-F7D6C1043DDF}" type="pres">
      <dgm:prSet presAssocID="{016DAEAF-3A54-4C30-879F-8D808A139FC0}" presName="accentRepeatNode" presStyleLbl="solidFgAcc1" presStyleIdx="1" presStyleCnt="5"/>
      <dgm:spPr/>
    </dgm:pt>
    <dgm:pt modelId="{0102CE45-9B4C-41F7-ABE1-7709A8CCC836}" type="pres">
      <dgm:prSet presAssocID="{3079A913-E3F4-4918-9F1A-594C34304192}" presName="text_3" presStyleLbl="node1" presStyleIdx="2" presStyleCnt="5" custScaleX="100073" custScaleY="126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3A459-3B97-4915-BAEB-7E4DAAEB36AA}" type="pres">
      <dgm:prSet presAssocID="{3079A913-E3F4-4918-9F1A-594C34304192}" presName="accent_3" presStyleCnt="0"/>
      <dgm:spPr/>
    </dgm:pt>
    <dgm:pt modelId="{3C526B8A-6CE0-4215-B2EB-1173607C4AD9}" type="pres">
      <dgm:prSet presAssocID="{3079A913-E3F4-4918-9F1A-594C34304192}" presName="accentRepeatNode" presStyleLbl="solidFgAcc1" presStyleIdx="2" presStyleCnt="5"/>
      <dgm:spPr/>
    </dgm:pt>
    <dgm:pt modelId="{F26ED569-3DE4-46E8-B4CE-F389B5A16090}" type="pres">
      <dgm:prSet presAssocID="{F578A474-BA79-4C6F-A9C4-C1D3D4DE101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AB0E8-9D1D-4119-B33E-38E0381C9125}" type="pres">
      <dgm:prSet presAssocID="{F578A474-BA79-4C6F-A9C4-C1D3D4DE101A}" presName="accent_4" presStyleCnt="0"/>
      <dgm:spPr/>
    </dgm:pt>
    <dgm:pt modelId="{45B0787A-92F8-4C73-8E0D-D335472A6254}" type="pres">
      <dgm:prSet presAssocID="{F578A474-BA79-4C6F-A9C4-C1D3D4DE101A}" presName="accentRepeatNode" presStyleLbl="solidFgAcc1" presStyleIdx="3" presStyleCnt="5"/>
      <dgm:spPr/>
    </dgm:pt>
    <dgm:pt modelId="{C18EEA99-6FB2-4B82-B6D7-C4529D40C365}" type="pres">
      <dgm:prSet presAssocID="{70490DAE-92DD-4B66-A355-763316E6774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D2CEF-4329-4421-B776-9AA9E8C4AEF2}" type="pres">
      <dgm:prSet presAssocID="{70490DAE-92DD-4B66-A355-763316E6774C}" presName="accent_5" presStyleCnt="0"/>
      <dgm:spPr/>
    </dgm:pt>
    <dgm:pt modelId="{E7559970-B1B5-424C-B873-F5965CFFF2A1}" type="pres">
      <dgm:prSet presAssocID="{70490DAE-92DD-4B66-A355-763316E6774C}" presName="accentRepeatNode" presStyleLbl="solidFgAcc1" presStyleIdx="4" presStyleCnt="5"/>
      <dgm:spPr/>
    </dgm:pt>
  </dgm:ptLst>
  <dgm:cxnLst>
    <dgm:cxn modelId="{7C25EB9A-2C75-448C-A68B-D56A390B81E3}" type="presOf" srcId="{901AAC68-A0AA-421B-A8BD-36AF2B03732B}" destId="{A3724975-EF32-491F-8E5E-5531EFF7661C}" srcOrd="0" destOrd="0" presId="urn:microsoft.com/office/officeart/2008/layout/VerticalCurvedList"/>
    <dgm:cxn modelId="{4A5B0BFB-F1C2-4D07-9469-BE80680E8A4B}" type="presOf" srcId="{F578A474-BA79-4C6F-A9C4-C1D3D4DE101A}" destId="{F26ED569-3DE4-46E8-B4CE-F389B5A16090}" srcOrd="0" destOrd="0" presId="urn:microsoft.com/office/officeart/2008/layout/VerticalCurvedList"/>
    <dgm:cxn modelId="{EE05D2A5-742D-4AD8-AF13-1CCB25AD6EF8}" srcId="{A1536527-0F5B-47B6-9613-C38C76ABB25C}" destId="{70490DAE-92DD-4B66-A355-763316E6774C}" srcOrd="4" destOrd="0" parTransId="{4D7DEE53-BF0D-44E0-B5EF-C687387B4FE6}" sibTransId="{5D731529-B40A-47D3-8755-9AA1BD5C3882}"/>
    <dgm:cxn modelId="{2D2672C2-5DE3-453F-84B3-FFEB580BED9F}" type="presOf" srcId="{016DAEAF-3A54-4C30-879F-8D808A139FC0}" destId="{5103F387-D1FF-4B41-8873-7E8E3581DF5A}" srcOrd="0" destOrd="0" presId="urn:microsoft.com/office/officeart/2008/layout/VerticalCurvedList"/>
    <dgm:cxn modelId="{24346F15-5F25-4A51-B02F-198262D81254}" type="presOf" srcId="{3079A913-E3F4-4918-9F1A-594C34304192}" destId="{0102CE45-9B4C-41F7-ABE1-7709A8CCC836}" srcOrd="0" destOrd="0" presId="urn:microsoft.com/office/officeart/2008/layout/VerticalCurvedList"/>
    <dgm:cxn modelId="{D3A5AD95-77D1-4157-A0ED-DD91F6965590}" srcId="{A1536527-0F5B-47B6-9613-C38C76ABB25C}" destId="{EB55866B-3A1A-4DAF-AA69-60F1E1F0363F}" srcOrd="0" destOrd="0" parTransId="{EC127D27-A8FC-4028-8B80-5C23F17CBFD3}" sibTransId="{901AAC68-A0AA-421B-A8BD-36AF2B03732B}"/>
    <dgm:cxn modelId="{CD0000FB-629E-4EC8-8524-EE62E44802FE}" srcId="{A1536527-0F5B-47B6-9613-C38C76ABB25C}" destId="{016DAEAF-3A54-4C30-879F-8D808A139FC0}" srcOrd="1" destOrd="0" parTransId="{C072D5DB-6030-442D-94A0-EE8F8C389BE1}" sibTransId="{016DFE4B-1711-46D1-98E9-445736F6E4B6}"/>
    <dgm:cxn modelId="{87B1265C-55F0-4086-908B-9AB2598A44C9}" srcId="{A1536527-0F5B-47B6-9613-C38C76ABB25C}" destId="{F578A474-BA79-4C6F-A9C4-C1D3D4DE101A}" srcOrd="3" destOrd="0" parTransId="{6AD5022E-19A0-4295-806D-D9F7A12A91A1}" sibTransId="{82085754-D3CF-46CD-960A-9185CC9B28FA}"/>
    <dgm:cxn modelId="{B71F9A02-E365-4F1A-A5E6-7237997E668E}" type="presOf" srcId="{EB55866B-3A1A-4DAF-AA69-60F1E1F0363F}" destId="{AD0E45C1-D840-47AC-96C2-33EE36F3A998}" srcOrd="0" destOrd="0" presId="urn:microsoft.com/office/officeart/2008/layout/VerticalCurvedList"/>
    <dgm:cxn modelId="{50DA0A25-4560-408F-B6D7-A594672BDD8D}" type="presOf" srcId="{A1536527-0F5B-47B6-9613-C38C76ABB25C}" destId="{94D74ABD-AA26-4860-88CE-5552DC9F4CE0}" srcOrd="0" destOrd="0" presId="urn:microsoft.com/office/officeart/2008/layout/VerticalCurvedList"/>
    <dgm:cxn modelId="{E2F80706-E8DD-4D4F-9EBD-AA22A1E69B9F}" srcId="{A1536527-0F5B-47B6-9613-C38C76ABB25C}" destId="{3079A913-E3F4-4918-9F1A-594C34304192}" srcOrd="2" destOrd="0" parTransId="{8AB27073-F4A9-413F-ABCA-F8B793C749F0}" sibTransId="{A45B180F-93EC-4511-90F5-5573C461FE24}"/>
    <dgm:cxn modelId="{07EFAFB2-2C18-479D-A326-AC13A0268FD0}" type="presOf" srcId="{70490DAE-92DD-4B66-A355-763316E6774C}" destId="{C18EEA99-6FB2-4B82-B6D7-C4529D40C365}" srcOrd="0" destOrd="0" presId="urn:microsoft.com/office/officeart/2008/layout/VerticalCurvedList"/>
    <dgm:cxn modelId="{24371045-AC8F-4CD7-A95C-F1B827A0395A}" type="presParOf" srcId="{94D74ABD-AA26-4860-88CE-5552DC9F4CE0}" destId="{D3FD9FDD-CE39-4DFD-9B01-395A25E9457E}" srcOrd="0" destOrd="0" presId="urn:microsoft.com/office/officeart/2008/layout/VerticalCurvedList"/>
    <dgm:cxn modelId="{C0B2F6A9-B686-46BB-863D-065EC5FF1315}" type="presParOf" srcId="{D3FD9FDD-CE39-4DFD-9B01-395A25E9457E}" destId="{7B7BDDA7-7773-4668-8026-81CD7AC1544E}" srcOrd="0" destOrd="0" presId="urn:microsoft.com/office/officeart/2008/layout/VerticalCurvedList"/>
    <dgm:cxn modelId="{986F11D8-1893-4301-9B31-FA43FE97A116}" type="presParOf" srcId="{7B7BDDA7-7773-4668-8026-81CD7AC1544E}" destId="{180EEBE7-5C49-499A-8A85-60A19FFC0FA0}" srcOrd="0" destOrd="0" presId="urn:microsoft.com/office/officeart/2008/layout/VerticalCurvedList"/>
    <dgm:cxn modelId="{6E27D02F-EB3A-4E81-99A4-E1C899A8BA38}" type="presParOf" srcId="{7B7BDDA7-7773-4668-8026-81CD7AC1544E}" destId="{A3724975-EF32-491F-8E5E-5531EFF7661C}" srcOrd="1" destOrd="0" presId="urn:microsoft.com/office/officeart/2008/layout/VerticalCurvedList"/>
    <dgm:cxn modelId="{A9995946-F41C-4143-BC6D-DDFFF2C78E95}" type="presParOf" srcId="{7B7BDDA7-7773-4668-8026-81CD7AC1544E}" destId="{978C4730-6ED6-477C-A423-AED72EA9F179}" srcOrd="2" destOrd="0" presId="urn:microsoft.com/office/officeart/2008/layout/VerticalCurvedList"/>
    <dgm:cxn modelId="{4E56D95E-35E2-4038-8C4A-F20A45DA4F93}" type="presParOf" srcId="{7B7BDDA7-7773-4668-8026-81CD7AC1544E}" destId="{7B7D303E-38E2-4BB0-8273-884DB17AC5FA}" srcOrd="3" destOrd="0" presId="urn:microsoft.com/office/officeart/2008/layout/VerticalCurvedList"/>
    <dgm:cxn modelId="{F047E038-C9D7-4851-BAD4-BC875E5285C5}" type="presParOf" srcId="{D3FD9FDD-CE39-4DFD-9B01-395A25E9457E}" destId="{AD0E45C1-D840-47AC-96C2-33EE36F3A998}" srcOrd="1" destOrd="0" presId="urn:microsoft.com/office/officeart/2008/layout/VerticalCurvedList"/>
    <dgm:cxn modelId="{565E3D11-3701-47D7-8DB3-37AD83988DCC}" type="presParOf" srcId="{D3FD9FDD-CE39-4DFD-9B01-395A25E9457E}" destId="{211C8305-2CD3-45FC-89D5-B96AEC6117DB}" srcOrd="2" destOrd="0" presId="urn:microsoft.com/office/officeart/2008/layout/VerticalCurvedList"/>
    <dgm:cxn modelId="{34F45CE1-6BBB-4986-8841-B8B55CA3E5ED}" type="presParOf" srcId="{211C8305-2CD3-45FC-89D5-B96AEC6117DB}" destId="{D8AB3461-F179-456E-9974-93B148124296}" srcOrd="0" destOrd="0" presId="urn:microsoft.com/office/officeart/2008/layout/VerticalCurvedList"/>
    <dgm:cxn modelId="{DC34EE88-AAF8-44BB-95C6-DD93D7B42C43}" type="presParOf" srcId="{D3FD9FDD-CE39-4DFD-9B01-395A25E9457E}" destId="{5103F387-D1FF-4B41-8873-7E8E3581DF5A}" srcOrd="3" destOrd="0" presId="urn:microsoft.com/office/officeart/2008/layout/VerticalCurvedList"/>
    <dgm:cxn modelId="{DA853FCD-ADC8-41FD-8968-A1C5E6F40696}" type="presParOf" srcId="{D3FD9FDD-CE39-4DFD-9B01-395A25E9457E}" destId="{5CB8E72B-5005-4C66-A408-2932B532DC15}" srcOrd="4" destOrd="0" presId="urn:microsoft.com/office/officeart/2008/layout/VerticalCurvedList"/>
    <dgm:cxn modelId="{66C6ADA0-E763-4E19-A6BB-44553037F2B1}" type="presParOf" srcId="{5CB8E72B-5005-4C66-A408-2932B532DC15}" destId="{6DCD939D-6B9A-4958-B862-F7D6C1043DDF}" srcOrd="0" destOrd="0" presId="urn:microsoft.com/office/officeart/2008/layout/VerticalCurvedList"/>
    <dgm:cxn modelId="{CBB098C3-CE1D-4958-927F-F3F075F252C8}" type="presParOf" srcId="{D3FD9FDD-CE39-4DFD-9B01-395A25E9457E}" destId="{0102CE45-9B4C-41F7-ABE1-7709A8CCC836}" srcOrd="5" destOrd="0" presId="urn:microsoft.com/office/officeart/2008/layout/VerticalCurvedList"/>
    <dgm:cxn modelId="{A9DA0A84-35D8-4538-9BCB-88122CA584F9}" type="presParOf" srcId="{D3FD9FDD-CE39-4DFD-9B01-395A25E9457E}" destId="{3573A459-3B97-4915-BAEB-7E4DAAEB36AA}" srcOrd="6" destOrd="0" presId="urn:microsoft.com/office/officeart/2008/layout/VerticalCurvedList"/>
    <dgm:cxn modelId="{82EFB885-BB49-491C-8CEC-3CFE45925B8D}" type="presParOf" srcId="{3573A459-3B97-4915-BAEB-7E4DAAEB36AA}" destId="{3C526B8A-6CE0-4215-B2EB-1173607C4AD9}" srcOrd="0" destOrd="0" presId="urn:microsoft.com/office/officeart/2008/layout/VerticalCurvedList"/>
    <dgm:cxn modelId="{26721333-0F04-4EF4-B5B2-36388FF1C431}" type="presParOf" srcId="{D3FD9FDD-CE39-4DFD-9B01-395A25E9457E}" destId="{F26ED569-3DE4-46E8-B4CE-F389B5A16090}" srcOrd="7" destOrd="0" presId="urn:microsoft.com/office/officeart/2008/layout/VerticalCurvedList"/>
    <dgm:cxn modelId="{6EAB8CAE-65A1-47CC-9486-AE992E149293}" type="presParOf" srcId="{D3FD9FDD-CE39-4DFD-9B01-395A25E9457E}" destId="{46CAB0E8-9D1D-4119-B33E-38E0381C9125}" srcOrd="8" destOrd="0" presId="urn:microsoft.com/office/officeart/2008/layout/VerticalCurvedList"/>
    <dgm:cxn modelId="{0FF3F631-7C24-4111-8A84-343E7B0AEC21}" type="presParOf" srcId="{46CAB0E8-9D1D-4119-B33E-38E0381C9125}" destId="{45B0787A-92F8-4C73-8E0D-D335472A6254}" srcOrd="0" destOrd="0" presId="urn:microsoft.com/office/officeart/2008/layout/VerticalCurvedList"/>
    <dgm:cxn modelId="{34D7B8B4-EB7D-45DB-B1AB-533FFBD660D2}" type="presParOf" srcId="{D3FD9FDD-CE39-4DFD-9B01-395A25E9457E}" destId="{C18EEA99-6FB2-4B82-B6D7-C4529D40C365}" srcOrd="9" destOrd="0" presId="urn:microsoft.com/office/officeart/2008/layout/VerticalCurvedList"/>
    <dgm:cxn modelId="{1A5856FF-30B9-460E-80B9-859D4AE0057C}" type="presParOf" srcId="{D3FD9FDD-CE39-4DFD-9B01-395A25E9457E}" destId="{BECD2CEF-4329-4421-B776-9AA9E8C4AEF2}" srcOrd="10" destOrd="0" presId="urn:microsoft.com/office/officeart/2008/layout/VerticalCurvedList"/>
    <dgm:cxn modelId="{71CC4E48-3354-43DA-8078-FD8CECBCD449}" type="presParOf" srcId="{BECD2CEF-4329-4421-B776-9AA9E8C4AEF2}" destId="{E7559970-B1B5-424C-B873-F5965CFFF2A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6D0D73D-D31C-48B9-8448-A5EDB3F3158B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5E7110CE-DAE5-4ED1-BF45-60174C5E18E9}">
      <dgm:prSet phldrT="[Текст]"/>
      <dgm:spPr/>
      <dgm:t>
        <a:bodyPr/>
        <a:lstStyle/>
        <a:p>
          <a:r>
            <a:rPr lang="ru-RU" b="1" dirty="0" smtClean="0"/>
            <a:t>1. Создание проблемных ситуаций с опорой на наглядный материал:</a:t>
          </a:r>
          <a:endParaRPr lang="ru-RU" b="1" dirty="0"/>
        </a:p>
      </dgm:t>
    </dgm:pt>
    <dgm:pt modelId="{67EAE38B-3908-409D-B6FF-11EE28380EDE}" type="parTrans" cxnId="{EF6DE4D8-7843-468A-8224-8EE88A1FD902}">
      <dgm:prSet/>
      <dgm:spPr/>
      <dgm:t>
        <a:bodyPr/>
        <a:lstStyle/>
        <a:p>
          <a:endParaRPr lang="ru-RU"/>
        </a:p>
      </dgm:t>
    </dgm:pt>
    <dgm:pt modelId="{55F60E32-A34B-4142-868E-76A87C8E0173}" type="sibTrans" cxnId="{EF6DE4D8-7843-468A-8224-8EE88A1FD902}">
      <dgm:prSet/>
      <dgm:spPr/>
      <dgm:t>
        <a:bodyPr/>
        <a:lstStyle/>
        <a:p>
          <a:endParaRPr lang="ru-RU"/>
        </a:p>
      </dgm:t>
    </dgm:pt>
    <dgm:pt modelId="{FB733E09-2A4E-423D-A851-0CDA21FFBE01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1">
                  <a:lumMod val="75000"/>
                </a:schemeClr>
              </a:solidFill>
            </a:rPr>
            <a:t>складывание детьми разрезных картинок и объяснение своих действий</a:t>
          </a:r>
          <a:endParaRPr lang="ru-RU" b="1" i="1" dirty="0">
            <a:solidFill>
              <a:schemeClr val="accent1">
                <a:lumMod val="75000"/>
              </a:schemeClr>
            </a:solidFill>
          </a:endParaRPr>
        </a:p>
      </dgm:t>
    </dgm:pt>
    <dgm:pt modelId="{2969F7F7-1A33-415F-AAF7-4E24E0A2D84F}" type="parTrans" cxnId="{BCD4D2C5-A559-4A36-B780-B2BE58E49737}">
      <dgm:prSet/>
      <dgm:spPr/>
      <dgm:t>
        <a:bodyPr/>
        <a:lstStyle/>
        <a:p>
          <a:endParaRPr lang="ru-RU"/>
        </a:p>
      </dgm:t>
    </dgm:pt>
    <dgm:pt modelId="{DB72E7C3-449F-4E14-AC4D-7D22DA25F05D}" type="sibTrans" cxnId="{BCD4D2C5-A559-4A36-B780-B2BE58E49737}">
      <dgm:prSet/>
      <dgm:spPr/>
      <dgm:t>
        <a:bodyPr/>
        <a:lstStyle/>
        <a:p>
          <a:endParaRPr lang="ru-RU"/>
        </a:p>
      </dgm:t>
    </dgm:pt>
    <dgm:pt modelId="{66450CE2-F541-4D3B-B899-A80826927E48}">
      <dgm:prSet phldrT="[Текст]"/>
      <dgm:spPr/>
      <dgm:t>
        <a:bodyPr/>
        <a:lstStyle/>
        <a:p>
          <a:r>
            <a:rPr lang="ru-RU" b="1" i="1" dirty="0" smtClean="0">
              <a:solidFill>
                <a:srgbClr val="7030A0"/>
              </a:solidFill>
            </a:rPr>
            <a:t>выстраивание серии сюжетных картинок Игры типа «Разложи и объясни»</a:t>
          </a:r>
          <a:endParaRPr lang="ru-RU" b="1" i="1" dirty="0">
            <a:solidFill>
              <a:srgbClr val="7030A0"/>
            </a:solidFill>
          </a:endParaRPr>
        </a:p>
      </dgm:t>
    </dgm:pt>
    <dgm:pt modelId="{0F101381-7411-4F53-A8A8-3C1C91D80724}" type="parTrans" cxnId="{3DB86C95-EF94-4B68-9DCF-D6C62EA36069}">
      <dgm:prSet/>
      <dgm:spPr/>
      <dgm:t>
        <a:bodyPr/>
        <a:lstStyle/>
        <a:p>
          <a:endParaRPr lang="ru-RU"/>
        </a:p>
      </dgm:t>
    </dgm:pt>
    <dgm:pt modelId="{EF8E3286-75BC-4ED9-9FEB-60D1CE91B8D6}" type="sibTrans" cxnId="{3DB86C95-EF94-4B68-9DCF-D6C62EA36069}">
      <dgm:prSet/>
      <dgm:spPr/>
      <dgm:t>
        <a:bodyPr/>
        <a:lstStyle/>
        <a:p>
          <a:endParaRPr lang="ru-RU"/>
        </a:p>
      </dgm:t>
    </dgm:pt>
    <dgm:pt modelId="{EE887763-A333-41C4-87C2-85A656D705AF}" type="pres">
      <dgm:prSet presAssocID="{06D0D73D-D31C-48B9-8448-A5EDB3F3158B}" presName="linearFlow" presStyleCnt="0">
        <dgm:presLayoutVars>
          <dgm:resizeHandles val="exact"/>
        </dgm:presLayoutVars>
      </dgm:prSet>
      <dgm:spPr/>
    </dgm:pt>
    <dgm:pt modelId="{EBD35EE4-81F9-46E7-B4F6-53482FFB3714}" type="pres">
      <dgm:prSet presAssocID="{5E7110CE-DAE5-4ED1-BF45-60174C5E18E9}" presName="node" presStyleLbl="node1" presStyleIdx="0" presStyleCnt="3" custScaleX="158115" custScaleY="84196" custLinFactNeighborX="-17" custLinFactNeighborY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454B2-2DC1-4642-B31B-3AE7A5565B76}" type="pres">
      <dgm:prSet presAssocID="{55F60E32-A34B-4142-868E-76A87C8E0173}" presName="sibTrans" presStyleLbl="sibTrans2D1" presStyleIdx="0" presStyleCnt="2" custAng="20572190" custScaleX="153247" custScaleY="89441" custLinFactNeighborX="-30986" custLinFactNeighborY="6452"/>
      <dgm:spPr/>
      <dgm:t>
        <a:bodyPr/>
        <a:lstStyle/>
        <a:p>
          <a:endParaRPr lang="ru-RU"/>
        </a:p>
      </dgm:t>
    </dgm:pt>
    <dgm:pt modelId="{72A2086D-C7C8-4B73-B309-1367B31707AE}" type="pres">
      <dgm:prSet presAssocID="{55F60E32-A34B-4142-868E-76A87C8E0173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76668BC-7F43-4CE2-A714-E5131CA70604}" type="pres">
      <dgm:prSet presAssocID="{FB733E09-2A4E-423D-A851-0CDA21FFBE01}" presName="node" presStyleLbl="node1" presStyleIdx="1" presStyleCnt="3" custLinFactNeighborX="-22485" custLinFactNeighborY="-21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AAAC1-335F-4929-8642-E7CE317CDEF8}" type="pres">
      <dgm:prSet presAssocID="{DB72E7C3-449F-4E14-AC4D-7D22DA25F05D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9E42EDB-562D-4FC6-BAA7-D60A0EEDB7B0}" type="pres">
      <dgm:prSet presAssocID="{DB72E7C3-449F-4E14-AC4D-7D22DA25F05D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1BE3A3F4-D7F5-4EF9-B339-401AB742FBB9}" type="pres">
      <dgm:prSet presAssocID="{66450CE2-F541-4D3B-B899-A80826927E48}" presName="node" presStyleLbl="node1" presStyleIdx="2" presStyleCnt="3" custLinFactNeighborX="-25120" custLinFactNeighborY="-8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D4D2C5-A559-4A36-B780-B2BE58E49737}" srcId="{06D0D73D-D31C-48B9-8448-A5EDB3F3158B}" destId="{FB733E09-2A4E-423D-A851-0CDA21FFBE01}" srcOrd="1" destOrd="0" parTransId="{2969F7F7-1A33-415F-AAF7-4E24E0A2D84F}" sibTransId="{DB72E7C3-449F-4E14-AC4D-7D22DA25F05D}"/>
    <dgm:cxn modelId="{ADF24C9B-C1C7-4E43-9202-7EF90FFA82B7}" type="presOf" srcId="{55F60E32-A34B-4142-868E-76A87C8E0173}" destId="{72A2086D-C7C8-4B73-B309-1367B31707AE}" srcOrd="1" destOrd="0" presId="urn:microsoft.com/office/officeart/2005/8/layout/process2"/>
    <dgm:cxn modelId="{03189F52-3970-4D28-80BF-02057C4FFC41}" type="presOf" srcId="{DB72E7C3-449F-4E14-AC4D-7D22DA25F05D}" destId="{7BAAAAC1-335F-4929-8642-E7CE317CDEF8}" srcOrd="0" destOrd="0" presId="urn:microsoft.com/office/officeart/2005/8/layout/process2"/>
    <dgm:cxn modelId="{3B6B35D7-0B80-45E1-993A-FBD303F01B5D}" type="presOf" srcId="{55F60E32-A34B-4142-868E-76A87C8E0173}" destId="{77E454B2-2DC1-4642-B31B-3AE7A5565B76}" srcOrd="0" destOrd="0" presId="urn:microsoft.com/office/officeart/2005/8/layout/process2"/>
    <dgm:cxn modelId="{3DB86C95-EF94-4B68-9DCF-D6C62EA36069}" srcId="{06D0D73D-D31C-48B9-8448-A5EDB3F3158B}" destId="{66450CE2-F541-4D3B-B899-A80826927E48}" srcOrd="2" destOrd="0" parTransId="{0F101381-7411-4F53-A8A8-3C1C91D80724}" sibTransId="{EF8E3286-75BC-4ED9-9FEB-60D1CE91B8D6}"/>
    <dgm:cxn modelId="{2CCBC8D5-7B46-4C0B-8D66-BA08BBC30BD8}" type="presOf" srcId="{DB72E7C3-449F-4E14-AC4D-7D22DA25F05D}" destId="{D9E42EDB-562D-4FC6-BAA7-D60A0EEDB7B0}" srcOrd="1" destOrd="0" presId="urn:microsoft.com/office/officeart/2005/8/layout/process2"/>
    <dgm:cxn modelId="{8A226599-47C1-496E-8821-765DC3B684AF}" type="presOf" srcId="{5E7110CE-DAE5-4ED1-BF45-60174C5E18E9}" destId="{EBD35EE4-81F9-46E7-B4F6-53482FFB3714}" srcOrd="0" destOrd="0" presId="urn:microsoft.com/office/officeart/2005/8/layout/process2"/>
    <dgm:cxn modelId="{7D861E37-2AAA-4C5D-B9C6-AB96F5650CE8}" type="presOf" srcId="{66450CE2-F541-4D3B-B899-A80826927E48}" destId="{1BE3A3F4-D7F5-4EF9-B339-401AB742FBB9}" srcOrd="0" destOrd="0" presId="urn:microsoft.com/office/officeart/2005/8/layout/process2"/>
    <dgm:cxn modelId="{1D255873-A555-40C5-BC11-FCD400AD0B08}" type="presOf" srcId="{FB733E09-2A4E-423D-A851-0CDA21FFBE01}" destId="{D76668BC-7F43-4CE2-A714-E5131CA70604}" srcOrd="0" destOrd="0" presId="urn:microsoft.com/office/officeart/2005/8/layout/process2"/>
    <dgm:cxn modelId="{2631AE60-8EEE-4AF8-8BFA-89247B91FCAD}" type="presOf" srcId="{06D0D73D-D31C-48B9-8448-A5EDB3F3158B}" destId="{EE887763-A333-41C4-87C2-85A656D705AF}" srcOrd="0" destOrd="0" presId="urn:microsoft.com/office/officeart/2005/8/layout/process2"/>
    <dgm:cxn modelId="{EF6DE4D8-7843-468A-8224-8EE88A1FD902}" srcId="{06D0D73D-D31C-48B9-8448-A5EDB3F3158B}" destId="{5E7110CE-DAE5-4ED1-BF45-60174C5E18E9}" srcOrd="0" destOrd="0" parTransId="{67EAE38B-3908-409D-B6FF-11EE28380EDE}" sibTransId="{55F60E32-A34B-4142-868E-76A87C8E0173}"/>
    <dgm:cxn modelId="{80B46DFE-51E0-4BA2-AF60-1411740593A9}" type="presParOf" srcId="{EE887763-A333-41C4-87C2-85A656D705AF}" destId="{EBD35EE4-81F9-46E7-B4F6-53482FFB3714}" srcOrd="0" destOrd="0" presId="urn:microsoft.com/office/officeart/2005/8/layout/process2"/>
    <dgm:cxn modelId="{C9646279-8C83-433B-B7DA-4E77B853890D}" type="presParOf" srcId="{EE887763-A333-41C4-87C2-85A656D705AF}" destId="{77E454B2-2DC1-4642-B31B-3AE7A5565B76}" srcOrd="1" destOrd="0" presId="urn:microsoft.com/office/officeart/2005/8/layout/process2"/>
    <dgm:cxn modelId="{3275A2F4-FC5F-47A3-AF5E-64DCFFE524A6}" type="presParOf" srcId="{77E454B2-2DC1-4642-B31B-3AE7A5565B76}" destId="{72A2086D-C7C8-4B73-B309-1367B31707AE}" srcOrd="0" destOrd="0" presId="urn:microsoft.com/office/officeart/2005/8/layout/process2"/>
    <dgm:cxn modelId="{758ACE07-5A2A-459F-B5D5-6B8AEFF4953E}" type="presParOf" srcId="{EE887763-A333-41C4-87C2-85A656D705AF}" destId="{D76668BC-7F43-4CE2-A714-E5131CA70604}" srcOrd="2" destOrd="0" presId="urn:microsoft.com/office/officeart/2005/8/layout/process2"/>
    <dgm:cxn modelId="{CC256AFF-EC50-405F-B254-902799C46ED7}" type="presParOf" srcId="{EE887763-A333-41C4-87C2-85A656D705AF}" destId="{7BAAAAC1-335F-4929-8642-E7CE317CDEF8}" srcOrd="3" destOrd="0" presId="urn:microsoft.com/office/officeart/2005/8/layout/process2"/>
    <dgm:cxn modelId="{1530009C-0957-4731-89EB-B1FA2E5600FF}" type="presParOf" srcId="{7BAAAAC1-335F-4929-8642-E7CE317CDEF8}" destId="{D9E42EDB-562D-4FC6-BAA7-D60A0EEDB7B0}" srcOrd="0" destOrd="0" presId="urn:microsoft.com/office/officeart/2005/8/layout/process2"/>
    <dgm:cxn modelId="{D2AEC725-B75A-4738-A98C-6AB6393E5899}" type="presParOf" srcId="{EE887763-A333-41C4-87C2-85A656D705AF}" destId="{1BE3A3F4-D7F5-4EF9-B339-401AB742FBB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C75EE98-64B1-42C7-9321-A02FFF00D58D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FA335F8F-357A-457C-B738-04482FAE867C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2">
                  <a:lumMod val="75000"/>
                </a:schemeClr>
              </a:solidFill>
            </a:rPr>
            <a:t>определение несоответствия явлений, изображенных на картинке, выделение нелогичных ситуаций (игра «Небылицы в картинках»)</a:t>
          </a:r>
          <a:endParaRPr lang="ru-RU" b="1" i="1" dirty="0">
            <a:solidFill>
              <a:schemeClr val="tx2">
                <a:lumMod val="75000"/>
              </a:schemeClr>
            </a:solidFill>
          </a:endParaRPr>
        </a:p>
      </dgm:t>
    </dgm:pt>
    <dgm:pt modelId="{E95B49CE-40DE-4D28-A0C3-2830AE149380}" type="parTrans" cxnId="{A1C81197-351C-4233-9414-190466F1A93D}">
      <dgm:prSet/>
      <dgm:spPr/>
      <dgm:t>
        <a:bodyPr/>
        <a:lstStyle/>
        <a:p>
          <a:endParaRPr lang="ru-RU"/>
        </a:p>
      </dgm:t>
    </dgm:pt>
    <dgm:pt modelId="{B5EA43E8-04D5-4800-9147-076C5940F0E8}" type="sibTrans" cxnId="{A1C81197-351C-4233-9414-190466F1A93D}">
      <dgm:prSet/>
      <dgm:spPr/>
      <dgm:t>
        <a:bodyPr/>
        <a:lstStyle/>
        <a:p>
          <a:endParaRPr lang="ru-RU"/>
        </a:p>
      </dgm:t>
    </dgm:pt>
    <dgm:pt modelId="{C4993176-9978-4976-85C5-E4EBDC6B5DBF}">
      <dgm:prSet phldrT="[Текст]"/>
      <dgm:spPr/>
      <dgm:t>
        <a:bodyPr/>
        <a:lstStyle/>
        <a:p>
          <a:r>
            <a:rPr lang="ru-RU" b="1" i="1" dirty="0" smtClean="0"/>
            <a:t>выявление причинно-следственных отношений между объектами, изображенными на картинке</a:t>
          </a:r>
          <a:endParaRPr lang="ru-RU" b="1" i="1" dirty="0"/>
        </a:p>
      </dgm:t>
    </dgm:pt>
    <dgm:pt modelId="{DB6E2B7D-3B34-40FA-B1B4-A80CB2F9CC54}" type="parTrans" cxnId="{31026F0A-EB21-482C-A37D-B531430EB1CD}">
      <dgm:prSet/>
      <dgm:spPr/>
      <dgm:t>
        <a:bodyPr/>
        <a:lstStyle/>
        <a:p>
          <a:endParaRPr lang="ru-RU"/>
        </a:p>
      </dgm:t>
    </dgm:pt>
    <dgm:pt modelId="{497877F5-0BD0-422C-8910-9EF5DC1542F9}" type="sibTrans" cxnId="{31026F0A-EB21-482C-A37D-B531430EB1CD}">
      <dgm:prSet/>
      <dgm:spPr/>
      <dgm:t>
        <a:bodyPr/>
        <a:lstStyle/>
        <a:p>
          <a:endParaRPr lang="ru-RU"/>
        </a:p>
      </dgm:t>
    </dgm:pt>
    <dgm:pt modelId="{72894EE8-AFA3-478C-BE80-5E6DCB8537C9}" type="pres">
      <dgm:prSet presAssocID="{2C75EE98-64B1-42C7-9321-A02FFF00D58D}" presName="linearFlow" presStyleCnt="0">
        <dgm:presLayoutVars>
          <dgm:resizeHandles val="exact"/>
        </dgm:presLayoutVars>
      </dgm:prSet>
      <dgm:spPr/>
    </dgm:pt>
    <dgm:pt modelId="{0BE8C990-1302-4B65-9A35-4799DC1064DA}" type="pres">
      <dgm:prSet presAssocID="{FA335F8F-357A-457C-B738-04482FAE867C}" presName="node" presStyleLbl="node1" presStyleIdx="0" presStyleCnt="2" custScaleX="91523" custScaleY="75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F20BC-E237-4B09-B1E7-B49DBAD3ABFF}" type="pres">
      <dgm:prSet presAssocID="{B5EA43E8-04D5-4800-9147-076C5940F0E8}" presName="sibTrans" presStyleLbl="sibTrans2D1" presStyleIdx="0" presStyleCnt="1"/>
      <dgm:spPr/>
      <dgm:t>
        <a:bodyPr/>
        <a:lstStyle/>
        <a:p>
          <a:endParaRPr lang="ru-RU"/>
        </a:p>
      </dgm:t>
    </dgm:pt>
    <dgm:pt modelId="{77E4CAAC-2B51-4BDA-B94E-C4B9471B773F}" type="pres">
      <dgm:prSet presAssocID="{B5EA43E8-04D5-4800-9147-076C5940F0E8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7682A485-0248-462B-8D06-D622F51DD2BF}" type="pres">
      <dgm:prSet presAssocID="{C4993176-9978-4976-85C5-E4EBDC6B5DBF}" presName="node" presStyleLbl="node1" presStyleIdx="1" presStyleCnt="2" custScaleX="95455" custScaleY="66879" custLinFactNeighborX="107" custLinFactNeighborY="-5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BC9540-9208-4173-9E46-172F967DB84A}" type="presOf" srcId="{FA335F8F-357A-457C-B738-04482FAE867C}" destId="{0BE8C990-1302-4B65-9A35-4799DC1064DA}" srcOrd="0" destOrd="0" presId="urn:microsoft.com/office/officeart/2005/8/layout/process2"/>
    <dgm:cxn modelId="{279F48E0-93C9-4EF4-A41D-1B0B96C82D4E}" type="presOf" srcId="{2C75EE98-64B1-42C7-9321-A02FFF00D58D}" destId="{72894EE8-AFA3-478C-BE80-5E6DCB8537C9}" srcOrd="0" destOrd="0" presId="urn:microsoft.com/office/officeart/2005/8/layout/process2"/>
    <dgm:cxn modelId="{F2F8EFED-1225-4740-ADC9-0CBFF2C66EA5}" type="presOf" srcId="{B5EA43E8-04D5-4800-9147-076C5940F0E8}" destId="{77E4CAAC-2B51-4BDA-B94E-C4B9471B773F}" srcOrd="1" destOrd="0" presId="urn:microsoft.com/office/officeart/2005/8/layout/process2"/>
    <dgm:cxn modelId="{A1C81197-351C-4233-9414-190466F1A93D}" srcId="{2C75EE98-64B1-42C7-9321-A02FFF00D58D}" destId="{FA335F8F-357A-457C-B738-04482FAE867C}" srcOrd="0" destOrd="0" parTransId="{E95B49CE-40DE-4D28-A0C3-2830AE149380}" sibTransId="{B5EA43E8-04D5-4800-9147-076C5940F0E8}"/>
    <dgm:cxn modelId="{31026F0A-EB21-482C-A37D-B531430EB1CD}" srcId="{2C75EE98-64B1-42C7-9321-A02FFF00D58D}" destId="{C4993176-9978-4976-85C5-E4EBDC6B5DBF}" srcOrd="1" destOrd="0" parTransId="{DB6E2B7D-3B34-40FA-B1B4-A80CB2F9CC54}" sibTransId="{497877F5-0BD0-422C-8910-9EF5DC1542F9}"/>
    <dgm:cxn modelId="{92397F73-6F43-4414-9B81-41AE5F11992F}" type="presOf" srcId="{C4993176-9978-4976-85C5-E4EBDC6B5DBF}" destId="{7682A485-0248-462B-8D06-D622F51DD2BF}" srcOrd="0" destOrd="0" presId="urn:microsoft.com/office/officeart/2005/8/layout/process2"/>
    <dgm:cxn modelId="{26672664-A5F1-4E90-A314-1C48449976B9}" type="presOf" srcId="{B5EA43E8-04D5-4800-9147-076C5940F0E8}" destId="{E1AF20BC-E237-4B09-B1E7-B49DBAD3ABFF}" srcOrd="0" destOrd="0" presId="urn:microsoft.com/office/officeart/2005/8/layout/process2"/>
    <dgm:cxn modelId="{5AF34B4F-BDB8-486D-A64F-2C8C205EBF6D}" type="presParOf" srcId="{72894EE8-AFA3-478C-BE80-5E6DCB8537C9}" destId="{0BE8C990-1302-4B65-9A35-4799DC1064DA}" srcOrd="0" destOrd="0" presId="urn:microsoft.com/office/officeart/2005/8/layout/process2"/>
    <dgm:cxn modelId="{106C210D-322D-44D0-8703-B121B2DED8F8}" type="presParOf" srcId="{72894EE8-AFA3-478C-BE80-5E6DCB8537C9}" destId="{E1AF20BC-E237-4B09-B1E7-B49DBAD3ABFF}" srcOrd="1" destOrd="0" presId="urn:microsoft.com/office/officeart/2005/8/layout/process2"/>
    <dgm:cxn modelId="{A0A1533D-42E7-41CD-B8F0-120469784477}" type="presParOf" srcId="{E1AF20BC-E237-4B09-B1E7-B49DBAD3ABFF}" destId="{77E4CAAC-2B51-4BDA-B94E-C4B9471B773F}" srcOrd="0" destOrd="0" presId="urn:microsoft.com/office/officeart/2005/8/layout/process2"/>
    <dgm:cxn modelId="{B02065D8-E755-49A3-9C88-27C131CD6A39}" type="presParOf" srcId="{72894EE8-AFA3-478C-BE80-5E6DCB8537C9}" destId="{7682A485-0248-462B-8D06-D622F51DD2B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45CB3414-F6DF-4A6A-B618-75127198DE08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FC863F5A-DFB3-4262-A4A0-7F16713BA4A1}">
      <dgm:prSet phldrT="[Текст]"/>
      <dgm:spPr/>
      <dgm:t>
        <a:bodyPr/>
        <a:lstStyle/>
        <a:p>
          <a:r>
            <a:rPr lang="ru-RU" dirty="0" smtClean="0"/>
            <a:t>классификация картинок по родам и видам в играх типа «Убери лишнюю»</a:t>
          </a:r>
          <a:endParaRPr lang="ru-RU" dirty="0"/>
        </a:p>
      </dgm:t>
    </dgm:pt>
    <dgm:pt modelId="{7A3C7D7F-210D-446F-9D4D-A0CDB6403023}" type="parTrans" cxnId="{83863210-99A1-40DE-A8EE-B16B7DA66E54}">
      <dgm:prSet/>
      <dgm:spPr/>
      <dgm:t>
        <a:bodyPr/>
        <a:lstStyle/>
        <a:p>
          <a:endParaRPr lang="ru-RU"/>
        </a:p>
      </dgm:t>
    </dgm:pt>
    <dgm:pt modelId="{2309E2C4-2E27-4099-B9E4-3A9546F6A9C2}" type="sibTrans" cxnId="{83863210-99A1-40DE-A8EE-B16B7DA66E54}">
      <dgm:prSet/>
      <dgm:spPr/>
      <dgm:t>
        <a:bodyPr/>
        <a:lstStyle/>
        <a:p>
          <a:endParaRPr lang="ru-RU"/>
        </a:p>
      </dgm:t>
    </dgm:pt>
    <dgm:pt modelId="{84E2D1F8-0CB6-40AF-8EA4-CF2EC1C8550E}">
      <dgm:prSet phldrT="[Текст]"/>
      <dgm:spPr/>
      <dgm:t>
        <a:bodyPr/>
        <a:lstStyle/>
        <a:p>
          <a:r>
            <a:rPr lang="ru-RU" dirty="0" smtClean="0"/>
            <a:t>отгадывание загадок с опорой на картинку в играх «Найди отгадку»</a:t>
          </a:r>
          <a:endParaRPr lang="ru-RU" dirty="0"/>
        </a:p>
      </dgm:t>
    </dgm:pt>
    <dgm:pt modelId="{35682C98-2493-4294-AB43-F66ADBB4C9C9}" type="parTrans" cxnId="{8EE248F7-3567-4448-9B4A-56F9AE946868}">
      <dgm:prSet/>
      <dgm:spPr/>
      <dgm:t>
        <a:bodyPr/>
        <a:lstStyle/>
        <a:p>
          <a:endParaRPr lang="ru-RU"/>
        </a:p>
      </dgm:t>
    </dgm:pt>
    <dgm:pt modelId="{1C4A1CE0-B99B-4A4D-86AB-BDE8CD54DBCD}" type="sibTrans" cxnId="{8EE248F7-3567-4448-9B4A-56F9AE946868}">
      <dgm:prSet/>
      <dgm:spPr/>
      <dgm:t>
        <a:bodyPr/>
        <a:lstStyle/>
        <a:p>
          <a:endParaRPr lang="ru-RU"/>
        </a:p>
      </dgm:t>
    </dgm:pt>
    <dgm:pt modelId="{07379986-55AC-425B-8F5A-36A022FAC740}" type="pres">
      <dgm:prSet presAssocID="{45CB3414-F6DF-4A6A-B618-75127198DE08}" presName="linearFlow" presStyleCnt="0">
        <dgm:presLayoutVars>
          <dgm:resizeHandles val="exact"/>
        </dgm:presLayoutVars>
      </dgm:prSet>
      <dgm:spPr/>
    </dgm:pt>
    <dgm:pt modelId="{E669B7A6-4FA4-4BA8-9438-F144EE716D2A}" type="pres">
      <dgm:prSet presAssocID="{FC863F5A-DFB3-4262-A4A0-7F16713BA4A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2020E-AAA9-4E39-BAB7-7EF8D5460D2C}" type="pres">
      <dgm:prSet presAssocID="{2309E2C4-2E27-4099-B9E4-3A9546F6A9C2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A89670E-39A9-446C-B269-C6604D05D001}" type="pres">
      <dgm:prSet presAssocID="{2309E2C4-2E27-4099-B9E4-3A9546F6A9C2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B6586DF9-DFA0-434C-81E8-54684BDF88EC}" type="pres">
      <dgm:prSet presAssocID="{84E2D1F8-0CB6-40AF-8EA4-CF2EC1C8550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99F9CF-419D-4002-A5CC-A99EA753E5D8}" type="presOf" srcId="{FC863F5A-DFB3-4262-A4A0-7F16713BA4A1}" destId="{E669B7A6-4FA4-4BA8-9438-F144EE716D2A}" srcOrd="0" destOrd="0" presId="urn:microsoft.com/office/officeart/2005/8/layout/process2"/>
    <dgm:cxn modelId="{8EE248F7-3567-4448-9B4A-56F9AE946868}" srcId="{45CB3414-F6DF-4A6A-B618-75127198DE08}" destId="{84E2D1F8-0CB6-40AF-8EA4-CF2EC1C8550E}" srcOrd="1" destOrd="0" parTransId="{35682C98-2493-4294-AB43-F66ADBB4C9C9}" sibTransId="{1C4A1CE0-B99B-4A4D-86AB-BDE8CD54DBCD}"/>
    <dgm:cxn modelId="{A7009FD7-7120-446F-9F0D-003822B74A2F}" type="presOf" srcId="{45CB3414-F6DF-4A6A-B618-75127198DE08}" destId="{07379986-55AC-425B-8F5A-36A022FAC740}" srcOrd="0" destOrd="0" presId="urn:microsoft.com/office/officeart/2005/8/layout/process2"/>
    <dgm:cxn modelId="{AE271FE6-8671-4CBF-BFA7-5E3CFDD02D99}" type="presOf" srcId="{2309E2C4-2E27-4099-B9E4-3A9546F6A9C2}" destId="{6A89670E-39A9-446C-B269-C6604D05D001}" srcOrd="1" destOrd="0" presId="urn:microsoft.com/office/officeart/2005/8/layout/process2"/>
    <dgm:cxn modelId="{5E8AAA91-C79C-4FE4-996F-C5B56BEBC78F}" type="presOf" srcId="{2309E2C4-2E27-4099-B9E4-3A9546F6A9C2}" destId="{BEC2020E-AAA9-4E39-BAB7-7EF8D5460D2C}" srcOrd="0" destOrd="0" presId="urn:microsoft.com/office/officeart/2005/8/layout/process2"/>
    <dgm:cxn modelId="{83863210-99A1-40DE-A8EE-B16B7DA66E54}" srcId="{45CB3414-F6DF-4A6A-B618-75127198DE08}" destId="{FC863F5A-DFB3-4262-A4A0-7F16713BA4A1}" srcOrd="0" destOrd="0" parTransId="{7A3C7D7F-210D-446F-9D4D-A0CDB6403023}" sibTransId="{2309E2C4-2E27-4099-B9E4-3A9546F6A9C2}"/>
    <dgm:cxn modelId="{8D5D1E69-AC9E-4A0C-AEF1-1FB38EBFED08}" type="presOf" srcId="{84E2D1F8-0CB6-40AF-8EA4-CF2EC1C8550E}" destId="{B6586DF9-DFA0-434C-81E8-54684BDF88EC}" srcOrd="0" destOrd="0" presId="urn:microsoft.com/office/officeart/2005/8/layout/process2"/>
    <dgm:cxn modelId="{9D2115F8-2BB6-49E2-9A6C-6437261CCF1F}" type="presParOf" srcId="{07379986-55AC-425B-8F5A-36A022FAC740}" destId="{E669B7A6-4FA4-4BA8-9438-F144EE716D2A}" srcOrd="0" destOrd="0" presId="urn:microsoft.com/office/officeart/2005/8/layout/process2"/>
    <dgm:cxn modelId="{38AA7E81-4D00-4446-BE18-622F10651579}" type="presParOf" srcId="{07379986-55AC-425B-8F5A-36A022FAC740}" destId="{BEC2020E-AAA9-4E39-BAB7-7EF8D5460D2C}" srcOrd="1" destOrd="0" presId="urn:microsoft.com/office/officeart/2005/8/layout/process2"/>
    <dgm:cxn modelId="{00E3B55D-6653-4DE4-B908-FF29E086E481}" type="presParOf" srcId="{BEC2020E-AAA9-4E39-BAB7-7EF8D5460D2C}" destId="{6A89670E-39A9-446C-B269-C6604D05D001}" srcOrd="0" destOrd="0" presId="urn:microsoft.com/office/officeart/2005/8/layout/process2"/>
    <dgm:cxn modelId="{81A1B0B9-9606-4577-915B-5A81B14F6B34}" type="presParOf" srcId="{07379986-55AC-425B-8F5A-36A022FAC740}" destId="{B6586DF9-DFA0-434C-81E8-54684BDF88EC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4B5E984-5B1D-45C0-8D84-8A8E5C382DFB}" type="doc">
      <dgm:prSet loTypeId="urn:microsoft.com/office/officeart/2008/layout/Pictu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90F5A56-075C-49ED-99BD-81B083D61F82}">
      <dgm:prSet phldrT="[Текст]"/>
      <dgm:spPr/>
      <dgm:t>
        <a:bodyPr/>
        <a:lstStyle/>
        <a:p>
          <a:r>
            <a:rPr lang="ru-RU" dirty="0" smtClean="0"/>
            <a:t>2. Задания на вербальной основе:</a:t>
          </a:r>
          <a:endParaRPr lang="ru-RU" dirty="0"/>
        </a:p>
      </dgm:t>
    </dgm:pt>
    <dgm:pt modelId="{1E6CB37F-6E5F-4219-A399-6B1D9F930C6D}" type="parTrans" cxnId="{8F381D53-E666-4E16-864C-19E99E399C76}">
      <dgm:prSet/>
      <dgm:spPr/>
      <dgm:t>
        <a:bodyPr/>
        <a:lstStyle/>
        <a:p>
          <a:endParaRPr lang="ru-RU"/>
        </a:p>
      </dgm:t>
    </dgm:pt>
    <dgm:pt modelId="{C74F4317-F7CD-459B-866E-0BB69A6BE425}" type="sibTrans" cxnId="{8F381D53-E666-4E16-864C-19E99E399C76}">
      <dgm:prSet/>
      <dgm:spPr/>
      <dgm:t>
        <a:bodyPr/>
        <a:lstStyle/>
        <a:p>
          <a:endParaRPr lang="ru-RU"/>
        </a:p>
      </dgm:t>
    </dgm:pt>
    <dgm:pt modelId="{A2D2DFDF-8062-4D9A-BF2C-7BBD76AA0AA9}">
      <dgm:prSet phldrT="[Текст]" custT="1"/>
      <dgm:spPr/>
      <dgm:t>
        <a:bodyPr/>
        <a:lstStyle/>
        <a:p>
          <a:r>
            <a:rPr lang="ru-RU" sz="1600" b="1" i="1" dirty="0" smtClean="0"/>
            <a:t>беседы по содержанию произведений художественной литературы с обсуждением положительных и отрицательных поступков героев, их мотивов</a:t>
          </a:r>
          <a:endParaRPr lang="ru-RU" sz="1600" b="1" i="1" dirty="0"/>
        </a:p>
      </dgm:t>
    </dgm:pt>
    <dgm:pt modelId="{5E1D3E5F-EF0E-4C3C-A71C-8F82CF9B52D5}" type="parTrans" cxnId="{5BC5DC05-62B3-4A66-9165-78E9405F6589}">
      <dgm:prSet/>
      <dgm:spPr/>
      <dgm:t>
        <a:bodyPr/>
        <a:lstStyle/>
        <a:p>
          <a:endParaRPr lang="ru-RU"/>
        </a:p>
      </dgm:t>
    </dgm:pt>
    <dgm:pt modelId="{FFDFA4C0-DB33-422A-8191-28F239544498}" type="sibTrans" cxnId="{5BC5DC05-62B3-4A66-9165-78E9405F6589}">
      <dgm:prSet/>
      <dgm:spPr/>
      <dgm:t>
        <a:bodyPr/>
        <a:lstStyle/>
        <a:p>
          <a:endParaRPr lang="ru-RU"/>
        </a:p>
      </dgm:t>
    </dgm:pt>
    <dgm:pt modelId="{FCB6B402-71E3-4567-B17C-9D68372D846B}">
      <dgm:prSet phldrT="[Текст]" custT="1"/>
      <dgm:spPr/>
      <dgm:t>
        <a:bodyPr/>
        <a:lstStyle/>
        <a:p>
          <a:r>
            <a:rPr lang="ru-RU" sz="1800" b="1" i="1" dirty="0" smtClean="0"/>
            <a:t>речевые логические задачи</a:t>
          </a:r>
          <a:endParaRPr lang="ru-RU" sz="1800" b="1" i="1" dirty="0"/>
        </a:p>
      </dgm:t>
    </dgm:pt>
    <dgm:pt modelId="{CCECD1C7-321F-4DC2-8D2B-336D53F2022F}" type="parTrans" cxnId="{C5D2E5C6-F747-40D7-978B-65311F6B4E59}">
      <dgm:prSet/>
      <dgm:spPr/>
      <dgm:t>
        <a:bodyPr/>
        <a:lstStyle/>
        <a:p>
          <a:endParaRPr lang="ru-RU"/>
        </a:p>
      </dgm:t>
    </dgm:pt>
    <dgm:pt modelId="{80084EE7-7115-4595-8701-94B714B015A2}" type="sibTrans" cxnId="{C5D2E5C6-F747-40D7-978B-65311F6B4E59}">
      <dgm:prSet/>
      <dgm:spPr/>
      <dgm:t>
        <a:bodyPr/>
        <a:lstStyle/>
        <a:p>
          <a:endParaRPr lang="ru-RU"/>
        </a:p>
      </dgm:t>
    </dgm:pt>
    <dgm:pt modelId="{4A2A9482-68F6-4AD7-94D7-84DA04B70A91}">
      <dgm:prSet phldrT="[Текст]" custT="1"/>
      <dgm:spPr/>
      <dgm:t>
        <a:bodyPr/>
        <a:lstStyle/>
        <a:p>
          <a:r>
            <a:rPr lang="ru-RU" sz="1800" b="1" i="1" dirty="0" smtClean="0"/>
            <a:t>объяснение пословиц, загадывание и отгадывание загадок без опоры на наглядный материал</a:t>
          </a:r>
          <a:endParaRPr lang="ru-RU" sz="1800" b="1" i="1" dirty="0"/>
        </a:p>
      </dgm:t>
    </dgm:pt>
    <dgm:pt modelId="{34ED27D4-3F48-494A-BD25-8F88734E049B}" type="parTrans" cxnId="{65ACBD92-BCF7-417A-A764-5E7F032A2F18}">
      <dgm:prSet/>
      <dgm:spPr/>
      <dgm:t>
        <a:bodyPr/>
        <a:lstStyle/>
        <a:p>
          <a:endParaRPr lang="ru-RU"/>
        </a:p>
      </dgm:t>
    </dgm:pt>
    <dgm:pt modelId="{379C4911-DB26-4646-BE48-AA14298D2308}" type="sibTrans" cxnId="{65ACBD92-BCF7-417A-A764-5E7F032A2F18}">
      <dgm:prSet/>
      <dgm:spPr/>
      <dgm:t>
        <a:bodyPr/>
        <a:lstStyle/>
        <a:p>
          <a:endParaRPr lang="ru-RU"/>
        </a:p>
      </dgm:t>
    </dgm:pt>
    <dgm:pt modelId="{AAE357E9-F1E2-467E-A8B8-9909AC5C36C1}">
      <dgm:prSet phldrT="[Текст]"/>
      <dgm:spPr/>
      <dgm:t>
        <a:bodyPr/>
        <a:lstStyle/>
        <a:p>
          <a:r>
            <a:rPr lang="ru-RU" dirty="0" smtClean="0"/>
            <a:t> </a:t>
          </a:r>
          <a:r>
            <a:rPr lang="ru-RU" b="1" i="1" dirty="0" smtClean="0"/>
            <a:t>составление высказываний-рассуждений на предложенную тему (примерные темы: «Почему улетают перелетные птицы?», «Кого можно назвать хорошим товарищем?»).</a:t>
          </a:r>
          <a:endParaRPr lang="ru-RU" b="1" i="1" dirty="0"/>
        </a:p>
      </dgm:t>
    </dgm:pt>
    <dgm:pt modelId="{16AE1794-F298-4F58-9058-2635025FC8DB}" type="parTrans" cxnId="{0D505901-B03E-4A54-9F07-D8BA68AC2BE3}">
      <dgm:prSet/>
      <dgm:spPr/>
      <dgm:t>
        <a:bodyPr/>
        <a:lstStyle/>
        <a:p>
          <a:endParaRPr lang="ru-RU"/>
        </a:p>
      </dgm:t>
    </dgm:pt>
    <dgm:pt modelId="{EBB06D67-BB75-4201-8938-6835EBA46E3D}" type="sibTrans" cxnId="{0D505901-B03E-4A54-9F07-D8BA68AC2BE3}">
      <dgm:prSet/>
      <dgm:spPr/>
      <dgm:t>
        <a:bodyPr/>
        <a:lstStyle/>
        <a:p>
          <a:endParaRPr lang="ru-RU"/>
        </a:p>
      </dgm:t>
    </dgm:pt>
    <dgm:pt modelId="{01C04057-543D-4BCF-8A45-3CAB21717BEC}" type="pres">
      <dgm:prSet presAssocID="{74B5E984-5B1D-45C0-8D84-8A8E5C382DF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6104AD2-D007-4389-82FC-556D60A91D1E}" type="pres">
      <dgm:prSet presAssocID="{390F5A56-075C-49ED-99BD-81B083D61F82}" presName="root" presStyleCnt="0">
        <dgm:presLayoutVars>
          <dgm:chMax/>
          <dgm:chPref val="4"/>
        </dgm:presLayoutVars>
      </dgm:prSet>
      <dgm:spPr/>
    </dgm:pt>
    <dgm:pt modelId="{A87F77E3-890B-4958-ADE5-7E051B7B7B41}" type="pres">
      <dgm:prSet presAssocID="{390F5A56-075C-49ED-99BD-81B083D61F82}" presName="rootComposite" presStyleCnt="0">
        <dgm:presLayoutVars/>
      </dgm:prSet>
      <dgm:spPr/>
    </dgm:pt>
    <dgm:pt modelId="{40E78673-0B9D-42FB-A0E0-1D4EBB325583}" type="pres">
      <dgm:prSet presAssocID="{390F5A56-075C-49ED-99BD-81B083D61F82}" presName="rootText" presStyleLbl="node0" presStyleIdx="0" presStyleCnt="1" custScaleY="52772" custLinFactNeighborX="-3395" custLinFactNeighborY="-7215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E9EBD38C-ADB7-4B06-B62C-367EFFE4962A}" type="pres">
      <dgm:prSet presAssocID="{390F5A56-075C-49ED-99BD-81B083D61F82}" presName="childShape" presStyleCnt="0">
        <dgm:presLayoutVars>
          <dgm:chMax val="0"/>
          <dgm:chPref val="0"/>
        </dgm:presLayoutVars>
      </dgm:prSet>
      <dgm:spPr/>
    </dgm:pt>
    <dgm:pt modelId="{0CD9ADC9-10C8-4C13-ADC1-ADDFA8E2BF27}" type="pres">
      <dgm:prSet presAssocID="{A2D2DFDF-8062-4D9A-BF2C-7BBD76AA0AA9}" presName="childComposite" presStyleCnt="0">
        <dgm:presLayoutVars>
          <dgm:chMax val="0"/>
          <dgm:chPref val="0"/>
        </dgm:presLayoutVars>
      </dgm:prSet>
      <dgm:spPr/>
    </dgm:pt>
    <dgm:pt modelId="{C36AA338-D40B-4358-9DC4-5E9A3CE500EE}" type="pres">
      <dgm:prSet presAssocID="{A2D2DFDF-8062-4D9A-BF2C-7BBD76AA0AA9}" presName="Image" presStyleLbl="node1" presStyleIdx="0" presStyleCnt="4" custLinFactNeighborX="-98976" custLinFactNeighborY="-9247"/>
      <dgm:spPr/>
    </dgm:pt>
    <dgm:pt modelId="{DC91CC15-198A-4859-B5ED-4BC13CC89094}" type="pres">
      <dgm:prSet presAssocID="{A2D2DFDF-8062-4D9A-BF2C-7BBD76AA0AA9}" presName="childText" presStyleLbl="lnNode1" presStyleIdx="0" presStyleCnt="4" custScaleX="139572" custScaleY="107253" custLinFactNeighborX="10050" custLinFactNeighborY="-12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5A5C6-910B-4A4E-B034-5DD7F3B354E2}" type="pres">
      <dgm:prSet presAssocID="{FCB6B402-71E3-4567-B17C-9D68372D846B}" presName="childComposite" presStyleCnt="0">
        <dgm:presLayoutVars>
          <dgm:chMax val="0"/>
          <dgm:chPref val="0"/>
        </dgm:presLayoutVars>
      </dgm:prSet>
      <dgm:spPr/>
    </dgm:pt>
    <dgm:pt modelId="{2162C1B6-0A0D-4E3B-A707-7219CF3C2105}" type="pres">
      <dgm:prSet presAssocID="{FCB6B402-71E3-4567-B17C-9D68372D846B}" presName="Image" presStyleLbl="node1" presStyleIdx="1" presStyleCnt="4" custLinFactX="-58325" custLinFactNeighborX="-100000" custLinFactNeighborY="-14235"/>
      <dgm:spPr/>
    </dgm:pt>
    <dgm:pt modelId="{7351E7C0-CBE9-479A-B436-C8C16B2C6EA6}" type="pres">
      <dgm:prSet presAssocID="{FCB6B402-71E3-4567-B17C-9D68372D846B}" presName="childText" presStyleLbl="lnNode1" presStyleIdx="1" presStyleCnt="4" custScaleX="137363" custScaleY="92659" custLinFactNeighborX="8734" custLinFactNeighborY="-227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206F8-2639-48C3-B7DA-519FFEBC00A8}" type="pres">
      <dgm:prSet presAssocID="{4A2A9482-68F6-4AD7-94D7-84DA04B70A91}" presName="childComposite" presStyleCnt="0">
        <dgm:presLayoutVars>
          <dgm:chMax val="0"/>
          <dgm:chPref val="0"/>
        </dgm:presLayoutVars>
      </dgm:prSet>
      <dgm:spPr/>
    </dgm:pt>
    <dgm:pt modelId="{4CC4BA97-2A17-4B5E-83B3-E3A0BE0CE05D}" type="pres">
      <dgm:prSet presAssocID="{4A2A9482-68F6-4AD7-94D7-84DA04B70A91}" presName="Image" presStyleLbl="node1" presStyleIdx="2" presStyleCnt="4" custLinFactX="-60004" custLinFactNeighborX="-100000" custLinFactNeighborY="-3098"/>
      <dgm:spPr/>
    </dgm:pt>
    <dgm:pt modelId="{BA207304-DE57-4A32-ACD2-5ECECFF4CD1E}" type="pres">
      <dgm:prSet presAssocID="{4A2A9482-68F6-4AD7-94D7-84DA04B70A91}" presName="childText" presStyleLbl="lnNode1" presStyleIdx="2" presStyleCnt="4" custScaleX="131159" custScaleY="116278" custLinFactNeighborX="3984" custLinFactNeighborY="-79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2A246-9F3C-46A7-9149-4B89084EF5FE}" type="pres">
      <dgm:prSet presAssocID="{AAE357E9-F1E2-467E-A8B8-9909AC5C36C1}" presName="childComposite" presStyleCnt="0">
        <dgm:presLayoutVars>
          <dgm:chMax val="0"/>
          <dgm:chPref val="0"/>
        </dgm:presLayoutVars>
      </dgm:prSet>
      <dgm:spPr/>
    </dgm:pt>
    <dgm:pt modelId="{54FC017F-2E46-4493-90D6-EB07513EF134}" type="pres">
      <dgm:prSet presAssocID="{AAE357E9-F1E2-467E-A8B8-9909AC5C36C1}" presName="Image" presStyleLbl="node1" presStyleIdx="3" presStyleCnt="4" custLinFactX="-71378" custLinFactNeighborX="-100000" custLinFactNeighborY="297"/>
      <dgm:spPr/>
    </dgm:pt>
    <dgm:pt modelId="{453E1154-0941-4523-90FA-1E2811E37BEA}" type="pres">
      <dgm:prSet presAssocID="{AAE357E9-F1E2-467E-A8B8-9909AC5C36C1}" presName="childText" presStyleLbl="lnNode1" presStyleIdx="3" presStyleCnt="4" custScaleX="135486" custScaleY="134637" custLinFactNeighborX="10976" custLinFactNeighborY="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D5FFE1-B602-40F3-A35F-EF5A45D5F41F}" type="presOf" srcId="{4A2A9482-68F6-4AD7-94D7-84DA04B70A91}" destId="{BA207304-DE57-4A32-ACD2-5ECECFF4CD1E}" srcOrd="0" destOrd="0" presId="urn:microsoft.com/office/officeart/2008/layout/PictureAccentList"/>
    <dgm:cxn modelId="{8F381D53-E666-4E16-864C-19E99E399C76}" srcId="{74B5E984-5B1D-45C0-8D84-8A8E5C382DFB}" destId="{390F5A56-075C-49ED-99BD-81B083D61F82}" srcOrd="0" destOrd="0" parTransId="{1E6CB37F-6E5F-4219-A399-6B1D9F930C6D}" sibTransId="{C74F4317-F7CD-459B-866E-0BB69A6BE425}"/>
    <dgm:cxn modelId="{5BC5DC05-62B3-4A66-9165-78E9405F6589}" srcId="{390F5A56-075C-49ED-99BD-81B083D61F82}" destId="{A2D2DFDF-8062-4D9A-BF2C-7BBD76AA0AA9}" srcOrd="0" destOrd="0" parTransId="{5E1D3E5F-EF0E-4C3C-A71C-8F82CF9B52D5}" sibTransId="{FFDFA4C0-DB33-422A-8191-28F239544498}"/>
    <dgm:cxn modelId="{AE45B095-9B47-4E54-A605-F295361BCB25}" type="presOf" srcId="{A2D2DFDF-8062-4D9A-BF2C-7BBD76AA0AA9}" destId="{DC91CC15-198A-4859-B5ED-4BC13CC89094}" srcOrd="0" destOrd="0" presId="urn:microsoft.com/office/officeart/2008/layout/PictureAccentList"/>
    <dgm:cxn modelId="{E1DC014F-2C48-4362-9C8E-53F87FBF7C13}" type="presOf" srcId="{AAE357E9-F1E2-467E-A8B8-9909AC5C36C1}" destId="{453E1154-0941-4523-90FA-1E2811E37BEA}" srcOrd="0" destOrd="0" presId="urn:microsoft.com/office/officeart/2008/layout/PictureAccentList"/>
    <dgm:cxn modelId="{1D2D3611-D2AB-4C86-B5A8-10C7CD2F1523}" type="presOf" srcId="{FCB6B402-71E3-4567-B17C-9D68372D846B}" destId="{7351E7C0-CBE9-479A-B436-C8C16B2C6EA6}" srcOrd="0" destOrd="0" presId="urn:microsoft.com/office/officeart/2008/layout/PictureAccentList"/>
    <dgm:cxn modelId="{F4B83F53-737D-4312-B34F-8C3272DBC606}" type="presOf" srcId="{74B5E984-5B1D-45C0-8D84-8A8E5C382DFB}" destId="{01C04057-543D-4BCF-8A45-3CAB21717BEC}" srcOrd="0" destOrd="0" presId="urn:microsoft.com/office/officeart/2008/layout/PictureAccentList"/>
    <dgm:cxn modelId="{65ACBD92-BCF7-417A-A764-5E7F032A2F18}" srcId="{390F5A56-075C-49ED-99BD-81B083D61F82}" destId="{4A2A9482-68F6-4AD7-94D7-84DA04B70A91}" srcOrd="2" destOrd="0" parTransId="{34ED27D4-3F48-494A-BD25-8F88734E049B}" sibTransId="{379C4911-DB26-4646-BE48-AA14298D2308}"/>
    <dgm:cxn modelId="{C5D2E5C6-F747-40D7-978B-65311F6B4E59}" srcId="{390F5A56-075C-49ED-99BD-81B083D61F82}" destId="{FCB6B402-71E3-4567-B17C-9D68372D846B}" srcOrd="1" destOrd="0" parTransId="{CCECD1C7-321F-4DC2-8D2B-336D53F2022F}" sibTransId="{80084EE7-7115-4595-8701-94B714B015A2}"/>
    <dgm:cxn modelId="{29E2F1C8-3DE3-47A2-A984-8A813F74B41D}" type="presOf" srcId="{390F5A56-075C-49ED-99BD-81B083D61F82}" destId="{40E78673-0B9D-42FB-A0E0-1D4EBB325583}" srcOrd="0" destOrd="0" presId="urn:microsoft.com/office/officeart/2008/layout/PictureAccentList"/>
    <dgm:cxn modelId="{0D505901-B03E-4A54-9F07-D8BA68AC2BE3}" srcId="{390F5A56-075C-49ED-99BD-81B083D61F82}" destId="{AAE357E9-F1E2-467E-A8B8-9909AC5C36C1}" srcOrd="3" destOrd="0" parTransId="{16AE1794-F298-4F58-9058-2635025FC8DB}" sibTransId="{EBB06D67-BB75-4201-8938-6835EBA46E3D}"/>
    <dgm:cxn modelId="{219E0B03-58CC-4845-8AEA-1D3BFFC2AA41}" type="presParOf" srcId="{01C04057-543D-4BCF-8A45-3CAB21717BEC}" destId="{E6104AD2-D007-4389-82FC-556D60A91D1E}" srcOrd="0" destOrd="0" presId="urn:microsoft.com/office/officeart/2008/layout/PictureAccentList"/>
    <dgm:cxn modelId="{B4E4948E-4B0B-4CAC-8D9F-49D5DA4F5DC0}" type="presParOf" srcId="{E6104AD2-D007-4389-82FC-556D60A91D1E}" destId="{A87F77E3-890B-4958-ADE5-7E051B7B7B41}" srcOrd="0" destOrd="0" presId="urn:microsoft.com/office/officeart/2008/layout/PictureAccentList"/>
    <dgm:cxn modelId="{200EDFC9-4315-468E-AABF-6440C1FF6A64}" type="presParOf" srcId="{A87F77E3-890B-4958-ADE5-7E051B7B7B41}" destId="{40E78673-0B9D-42FB-A0E0-1D4EBB325583}" srcOrd="0" destOrd="0" presId="urn:microsoft.com/office/officeart/2008/layout/PictureAccentList"/>
    <dgm:cxn modelId="{5225C09F-6129-41DE-8179-7B8C61062CF8}" type="presParOf" srcId="{E6104AD2-D007-4389-82FC-556D60A91D1E}" destId="{E9EBD38C-ADB7-4B06-B62C-367EFFE4962A}" srcOrd="1" destOrd="0" presId="urn:microsoft.com/office/officeart/2008/layout/PictureAccentList"/>
    <dgm:cxn modelId="{F4121E39-93D4-4F1F-8287-5AB02199B5F6}" type="presParOf" srcId="{E9EBD38C-ADB7-4B06-B62C-367EFFE4962A}" destId="{0CD9ADC9-10C8-4C13-ADC1-ADDFA8E2BF27}" srcOrd="0" destOrd="0" presId="urn:microsoft.com/office/officeart/2008/layout/PictureAccentList"/>
    <dgm:cxn modelId="{243AFA66-BC92-451A-8B90-3166EF5F4311}" type="presParOf" srcId="{0CD9ADC9-10C8-4C13-ADC1-ADDFA8E2BF27}" destId="{C36AA338-D40B-4358-9DC4-5E9A3CE500EE}" srcOrd="0" destOrd="0" presId="urn:microsoft.com/office/officeart/2008/layout/PictureAccentList"/>
    <dgm:cxn modelId="{747E3002-8A9B-4B0B-A8E6-04C8BFDB01E9}" type="presParOf" srcId="{0CD9ADC9-10C8-4C13-ADC1-ADDFA8E2BF27}" destId="{DC91CC15-198A-4859-B5ED-4BC13CC89094}" srcOrd="1" destOrd="0" presId="urn:microsoft.com/office/officeart/2008/layout/PictureAccentList"/>
    <dgm:cxn modelId="{42996A87-5A1C-4827-884D-7CE529BBE47D}" type="presParOf" srcId="{E9EBD38C-ADB7-4B06-B62C-367EFFE4962A}" destId="{0185A5C6-910B-4A4E-B034-5DD7F3B354E2}" srcOrd="1" destOrd="0" presId="urn:microsoft.com/office/officeart/2008/layout/PictureAccentList"/>
    <dgm:cxn modelId="{F8664C45-C3C3-49F2-9A99-E1B31FA3FC42}" type="presParOf" srcId="{0185A5C6-910B-4A4E-B034-5DD7F3B354E2}" destId="{2162C1B6-0A0D-4E3B-A707-7219CF3C2105}" srcOrd="0" destOrd="0" presId="urn:microsoft.com/office/officeart/2008/layout/PictureAccentList"/>
    <dgm:cxn modelId="{A7A4A2DF-4243-40AB-B642-09F6895253B7}" type="presParOf" srcId="{0185A5C6-910B-4A4E-B034-5DD7F3B354E2}" destId="{7351E7C0-CBE9-479A-B436-C8C16B2C6EA6}" srcOrd="1" destOrd="0" presId="urn:microsoft.com/office/officeart/2008/layout/PictureAccentList"/>
    <dgm:cxn modelId="{244F9376-3A4B-4392-81A9-4C6477247E95}" type="presParOf" srcId="{E9EBD38C-ADB7-4B06-B62C-367EFFE4962A}" destId="{31F206F8-2639-48C3-B7DA-519FFEBC00A8}" srcOrd="2" destOrd="0" presId="urn:microsoft.com/office/officeart/2008/layout/PictureAccentList"/>
    <dgm:cxn modelId="{114F17E2-57E2-4EB9-9B22-6480E68BC2B0}" type="presParOf" srcId="{31F206F8-2639-48C3-B7DA-519FFEBC00A8}" destId="{4CC4BA97-2A17-4B5E-83B3-E3A0BE0CE05D}" srcOrd="0" destOrd="0" presId="urn:microsoft.com/office/officeart/2008/layout/PictureAccentList"/>
    <dgm:cxn modelId="{2F92FEC3-C917-4A4A-AC63-250C64AD0C8C}" type="presParOf" srcId="{31F206F8-2639-48C3-B7DA-519FFEBC00A8}" destId="{BA207304-DE57-4A32-ACD2-5ECECFF4CD1E}" srcOrd="1" destOrd="0" presId="urn:microsoft.com/office/officeart/2008/layout/PictureAccentList"/>
    <dgm:cxn modelId="{1A0D8586-39F8-40D3-BFF5-27A14D0F10CB}" type="presParOf" srcId="{E9EBD38C-ADB7-4B06-B62C-367EFFE4962A}" destId="{3BB2A246-9F3C-46A7-9149-4B89084EF5FE}" srcOrd="3" destOrd="0" presId="urn:microsoft.com/office/officeart/2008/layout/PictureAccentList"/>
    <dgm:cxn modelId="{37C0CDD4-E27A-478C-85AA-06A7ADB42D39}" type="presParOf" srcId="{3BB2A246-9F3C-46A7-9149-4B89084EF5FE}" destId="{54FC017F-2E46-4493-90D6-EB07513EF134}" srcOrd="0" destOrd="0" presId="urn:microsoft.com/office/officeart/2008/layout/PictureAccentList"/>
    <dgm:cxn modelId="{09BFF886-771E-4BBB-9C4A-26C998DCBD22}" type="presParOf" srcId="{3BB2A246-9F3C-46A7-9149-4B89084EF5FE}" destId="{453E1154-0941-4523-90FA-1E2811E37BE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2095CE-EAA6-4100-A1B8-EAAD7C43E130}" type="doc">
      <dgm:prSet loTypeId="urn:microsoft.com/office/officeart/2005/8/layout/cycle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21F1762-2800-41F6-9FD6-91EC5569B94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целостность (единство темы, соответствие всех </a:t>
          </a:r>
          <a:r>
            <a:rPr lang="ru-RU" sz="1600" b="1" dirty="0" err="1" smtClean="0">
              <a:solidFill>
                <a:srgbClr val="002060"/>
              </a:solidFill>
            </a:rPr>
            <a:t>микротем</a:t>
          </a:r>
          <a:r>
            <a:rPr lang="ru-RU" sz="1600" b="1" dirty="0" smtClean="0">
              <a:solidFill>
                <a:srgbClr val="002060"/>
              </a:solidFill>
            </a:rPr>
            <a:t> главной мысли)</a:t>
          </a:r>
          <a:endParaRPr lang="ru-RU" sz="1600" b="1" dirty="0">
            <a:solidFill>
              <a:srgbClr val="002060"/>
            </a:solidFill>
          </a:endParaRPr>
        </a:p>
      </dgm:t>
    </dgm:pt>
    <dgm:pt modelId="{AC647D36-46AE-49FC-AC6D-F894095F4B10}" type="parTrans" cxnId="{4C2DAEBC-0AF4-4353-9CA6-2AE28F5CDB0A}">
      <dgm:prSet/>
      <dgm:spPr/>
      <dgm:t>
        <a:bodyPr/>
        <a:lstStyle/>
        <a:p>
          <a:endParaRPr lang="ru-RU"/>
        </a:p>
      </dgm:t>
    </dgm:pt>
    <dgm:pt modelId="{E7A8AEF1-3DB9-40C7-BE13-DAC300685274}" type="sibTrans" cxnId="{4C2DAEBC-0AF4-4353-9CA6-2AE28F5CDB0A}">
      <dgm:prSet/>
      <dgm:spPr/>
      <dgm:t>
        <a:bodyPr/>
        <a:lstStyle/>
        <a:p>
          <a:endParaRPr lang="ru-RU"/>
        </a:p>
      </dgm:t>
    </dgm:pt>
    <dgm:pt modelId="{8CA0AC3F-179D-4C43-A516-756E890BBA7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структурное оформление (начало, середина, конец)</a:t>
          </a:r>
          <a:endParaRPr lang="ru-RU" sz="1600" b="1" dirty="0">
            <a:solidFill>
              <a:srgbClr val="002060"/>
            </a:solidFill>
          </a:endParaRPr>
        </a:p>
      </dgm:t>
    </dgm:pt>
    <dgm:pt modelId="{F3A8C09B-DA2A-4234-BD78-7C297DB68493}" type="parTrans" cxnId="{098F5F9C-B9CE-4585-82B9-CDBF5D4809E5}">
      <dgm:prSet/>
      <dgm:spPr/>
      <dgm:t>
        <a:bodyPr/>
        <a:lstStyle/>
        <a:p>
          <a:endParaRPr lang="ru-RU"/>
        </a:p>
      </dgm:t>
    </dgm:pt>
    <dgm:pt modelId="{D7C1414C-2A3C-49A3-AEE3-D255417684DA}" type="sibTrans" cxnId="{098F5F9C-B9CE-4585-82B9-CDBF5D4809E5}">
      <dgm:prSet/>
      <dgm:spPr/>
      <dgm:t>
        <a:bodyPr/>
        <a:lstStyle/>
        <a:p>
          <a:endParaRPr lang="ru-RU"/>
        </a:p>
      </dgm:t>
    </dgm:pt>
    <dgm:pt modelId="{00344173-244C-47E7-B8D5-193666FF48F3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связность (логические связи между предложениями и частями монолога</a:t>
          </a:r>
          <a:r>
            <a:rPr lang="ru-RU" dirty="0" smtClean="0"/>
            <a:t>)</a:t>
          </a:r>
          <a:endParaRPr lang="ru-RU" dirty="0"/>
        </a:p>
      </dgm:t>
    </dgm:pt>
    <dgm:pt modelId="{89C624B4-4951-4F95-9EF6-0ED77FEE58AA}" type="parTrans" cxnId="{D6D93DA6-44CF-4966-BE09-0A3DFA9D46A7}">
      <dgm:prSet/>
      <dgm:spPr/>
      <dgm:t>
        <a:bodyPr/>
        <a:lstStyle/>
        <a:p>
          <a:endParaRPr lang="ru-RU"/>
        </a:p>
      </dgm:t>
    </dgm:pt>
    <dgm:pt modelId="{5963A8C0-57AC-4D52-B152-DDC6844C95B1}" type="sibTrans" cxnId="{D6D93DA6-44CF-4966-BE09-0A3DFA9D46A7}">
      <dgm:prSet/>
      <dgm:spPr/>
      <dgm:t>
        <a:bodyPr/>
        <a:lstStyle/>
        <a:p>
          <a:endParaRPr lang="ru-RU"/>
        </a:p>
      </dgm:t>
    </dgm:pt>
    <dgm:pt modelId="{405D255F-6A03-44AD-A863-21424C057B2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объем высказывания</a:t>
          </a:r>
          <a:endParaRPr lang="ru-RU" sz="1600" b="1" dirty="0">
            <a:solidFill>
              <a:srgbClr val="002060"/>
            </a:solidFill>
          </a:endParaRPr>
        </a:p>
      </dgm:t>
    </dgm:pt>
    <dgm:pt modelId="{A9817007-6613-4BC4-BDBB-5C0BDDCC7A11}" type="parTrans" cxnId="{B78A9164-9A05-4B1C-BE27-84C37AA8B18E}">
      <dgm:prSet/>
      <dgm:spPr/>
      <dgm:t>
        <a:bodyPr/>
        <a:lstStyle/>
        <a:p>
          <a:endParaRPr lang="ru-RU"/>
        </a:p>
      </dgm:t>
    </dgm:pt>
    <dgm:pt modelId="{32C34509-8234-4C7C-AA47-8F20E403CE67}" type="sibTrans" cxnId="{B78A9164-9A05-4B1C-BE27-84C37AA8B18E}">
      <dgm:prSet/>
      <dgm:spPr/>
      <dgm:t>
        <a:bodyPr/>
        <a:lstStyle/>
        <a:p>
          <a:endParaRPr lang="ru-RU"/>
        </a:p>
      </dgm:t>
    </dgm:pt>
    <dgm:pt modelId="{254BB9FF-198A-4353-AB2F-058F08B7286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</a:rPr>
            <a:t>плавность (отсутствие длительных пауз в процессе рассказывания)</a:t>
          </a:r>
          <a:endParaRPr lang="ru-RU" sz="1600" b="1" dirty="0">
            <a:solidFill>
              <a:schemeClr val="tx2">
                <a:lumMod val="50000"/>
              </a:schemeClr>
            </a:solidFill>
          </a:endParaRPr>
        </a:p>
      </dgm:t>
    </dgm:pt>
    <dgm:pt modelId="{D754DD3E-EA56-4DB7-8279-687D1F1C29DA}" type="parTrans" cxnId="{D9EA15CD-CDDD-4DD8-B38E-B827A7ACDC28}">
      <dgm:prSet/>
      <dgm:spPr/>
      <dgm:t>
        <a:bodyPr/>
        <a:lstStyle/>
        <a:p>
          <a:endParaRPr lang="ru-RU"/>
        </a:p>
      </dgm:t>
    </dgm:pt>
    <dgm:pt modelId="{948A4C8B-7A3B-478E-BA9B-1C8517A6B713}" type="sibTrans" cxnId="{D9EA15CD-CDDD-4DD8-B38E-B827A7ACDC28}">
      <dgm:prSet/>
      <dgm:spPr/>
      <dgm:t>
        <a:bodyPr/>
        <a:lstStyle/>
        <a:p>
          <a:endParaRPr lang="ru-RU"/>
        </a:p>
      </dgm:t>
    </dgm:pt>
    <dgm:pt modelId="{8AFC1523-90CE-4244-B434-6B0C98763D5E}" type="pres">
      <dgm:prSet presAssocID="{FB2095CE-EAA6-4100-A1B8-EAAD7C43E1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562A01-A46E-47DF-A397-E8E5E97CACCF}" type="pres">
      <dgm:prSet presAssocID="{FB2095CE-EAA6-4100-A1B8-EAAD7C43E130}" presName="cycle" presStyleCnt="0"/>
      <dgm:spPr/>
    </dgm:pt>
    <dgm:pt modelId="{4E2FFFB8-ADD2-4267-A736-CE60B1544F98}" type="pres">
      <dgm:prSet presAssocID="{721F1762-2800-41F6-9FD6-91EC5569B94B}" presName="nodeFirstNode" presStyleLbl="node1" presStyleIdx="0" presStyleCnt="5" custScaleX="123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9D5C9-10EC-4A42-8C1A-93B2CDD8AAAC}" type="pres">
      <dgm:prSet presAssocID="{E7A8AEF1-3DB9-40C7-BE13-DAC30068527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0E90CAFA-7B26-4AA8-8819-7CC8CCD176CD}" type="pres">
      <dgm:prSet presAssocID="{8CA0AC3F-179D-4C43-A516-756E890BBA71}" presName="nodeFollowingNodes" presStyleLbl="node1" presStyleIdx="1" presStyleCnt="5" custScaleX="115398" custScaleY="100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7E8F3-3883-4150-A941-D490D3D892BA}" type="pres">
      <dgm:prSet presAssocID="{00344173-244C-47E7-B8D5-193666FF48F3}" presName="nodeFollowingNodes" presStyleLbl="node1" presStyleIdx="2" presStyleCnt="5" custScaleX="120788" custRadScaleRad="105069" custRadScaleInc="-7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3E375C-9354-4574-8128-8C9091D3E6FD}" type="pres">
      <dgm:prSet presAssocID="{405D255F-6A03-44AD-A863-21424C057B28}" presName="nodeFollowingNodes" presStyleLbl="node1" presStyleIdx="3" presStyleCnt="5" custScaleX="111323" custRadScaleRad="113593" custRadScaleInc="15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66FCA-4969-49B9-9CB6-E8ADE212FB0F}" type="pres">
      <dgm:prSet presAssocID="{254BB9FF-198A-4353-AB2F-058F08B7286F}" presName="nodeFollowingNodes" presStyleLbl="node1" presStyleIdx="4" presStyleCnt="5" custScaleX="114751" custScaleY="89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88BCE-8468-4521-BAAF-06AEE85902EF}" type="presOf" srcId="{405D255F-6A03-44AD-A863-21424C057B28}" destId="{003E375C-9354-4574-8128-8C9091D3E6FD}" srcOrd="0" destOrd="0" presId="urn:microsoft.com/office/officeart/2005/8/layout/cycle3"/>
    <dgm:cxn modelId="{D9EA15CD-CDDD-4DD8-B38E-B827A7ACDC28}" srcId="{FB2095CE-EAA6-4100-A1B8-EAAD7C43E130}" destId="{254BB9FF-198A-4353-AB2F-058F08B7286F}" srcOrd="4" destOrd="0" parTransId="{D754DD3E-EA56-4DB7-8279-687D1F1C29DA}" sibTransId="{948A4C8B-7A3B-478E-BA9B-1C8517A6B713}"/>
    <dgm:cxn modelId="{D92F257E-5817-428B-B682-3A47DAC0FA5E}" type="presOf" srcId="{00344173-244C-47E7-B8D5-193666FF48F3}" destId="{E187E8F3-3883-4150-A941-D490D3D892BA}" srcOrd="0" destOrd="0" presId="urn:microsoft.com/office/officeart/2005/8/layout/cycle3"/>
    <dgm:cxn modelId="{4C2DAEBC-0AF4-4353-9CA6-2AE28F5CDB0A}" srcId="{FB2095CE-EAA6-4100-A1B8-EAAD7C43E130}" destId="{721F1762-2800-41F6-9FD6-91EC5569B94B}" srcOrd="0" destOrd="0" parTransId="{AC647D36-46AE-49FC-AC6D-F894095F4B10}" sibTransId="{E7A8AEF1-3DB9-40C7-BE13-DAC300685274}"/>
    <dgm:cxn modelId="{B78A9164-9A05-4B1C-BE27-84C37AA8B18E}" srcId="{FB2095CE-EAA6-4100-A1B8-EAAD7C43E130}" destId="{405D255F-6A03-44AD-A863-21424C057B28}" srcOrd="3" destOrd="0" parTransId="{A9817007-6613-4BC4-BDBB-5C0BDDCC7A11}" sibTransId="{32C34509-8234-4C7C-AA47-8F20E403CE67}"/>
    <dgm:cxn modelId="{D6D93DA6-44CF-4966-BE09-0A3DFA9D46A7}" srcId="{FB2095CE-EAA6-4100-A1B8-EAAD7C43E130}" destId="{00344173-244C-47E7-B8D5-193666FF48F3}" srcOrd="2" destOrd="0" parTransId="{89C624B4-4951-4F95-9EF6-0ED77FEE58AA}" sibTransId="{5963A8C0-57AC-4D52-B152-DDC6844C95B1}"/>
    <dgm:cxn modelId="{DCAB6531-D1C6-4312-A8CE-120B870D97C7}" type="presOf" srcId="{E7A8AEF1-3DB9-40C7-BE13-DAC300685274}" destId="{CB69D5C9-10EC-4A42-8C1A-93B2CDD8AAAC}" srcOrd="0" destOrd="0" presId="urn:microsoft.com/office/officeart/2005/8/layout/cycle3"/>
    <dgm:cxn modelId="{B9D9A265-ED22-466F-B570-3EE5D505E960}" type="presOf" srcId="{721F1762-2800-41F6-9FD6-91EC5569B94B}" destId="{4E2FFFB8-ADD2-4267-A736-CE60B1544F98}" srcOrd="0" destOrd="0" presId="urn:microsoft.com/office/officeart/2005/8/layout/cycle3"/>
    <dgm:cxn modelId="{1C0AC960-BD9F-4139-9871-1E56EAEDC74E}" type="presOf" srcId="{254BB9FF-198A-4353-AB2F-058F08B7286F}" destId="{6E466FCA-4969-49B9-9CB6-E8ADE212FB0F}" srcOrd="0" destOrd="0" presId="urn:microsoft.com/office/officeart/2005/8/layout/cycle3"/>
    <dgm:cxn modelId="{DFDFD0DC-02B1-45AA-940A-AB65F92DD4C0}" type="presOf" srcId="{8CA0AC3F-179D-4C43-A516-756E890BBA71}" destId="{0E90CAFA-7B26-4AA8-8819-7CC8CCD176CD}" srcOrd="0" destOrd="0" presId="urn:microsoft.com/office/officeart/2005/8/layout/cycle3"/>
    <dgm:cxn modelId="{098F5F9C-B9CE-4585-82B9-CDBF5D4809E5}" srcId="{FB2095CE-EAA6-4100-A1B8-EAAD7C43E130}" destId="{8CA0AC3F-179D-4C43-A516-756E890BBA71}" srcOrd="1" destOrd="0" parTransId="{F3A8C09B-DA2A-4234-BD78-7C297DB68493}" sibTransId="{D7C1414C-2A3C-49A3-AEE3-D255417684DA}"/>
    <dgm:cxn modelId="{2586578F-CA2D-48A9-AE64-6643FA06C24A}" type="presOf" srcId="{FB2095CE-EAA6-4100-A1B8-EAAD7C43E130}" destId="{8AFC1523-90CE-4244-B434-6B0C98763D5E}" srcOrd="0" destOrd="0" presId="urn:microsoft.com/office/officeart/2005/8/layout/cycle3"/>
    <dgm:cxn modelId="{08D7CB46-2DD1-4BEF-AE08-94B0F2F079FB}" type="presParOf" srcId="{8AFC1523-90CE-4244-B434-6B0C98763D5E}" destId="{FA562A01-A46E-47DF-A397-E8E5E97CACCF}" srcOrd="0" destOrd="0" presId="urn:microsoft.com/office/officeart/2005/8/layout/cycle3"/>
    <dgm:cxn modelId="{6F435073-AEE9-4FF2-B2D4-017CE4F2109E}" type="presParOf" srcId="{FA562A01-A46E-47DF-A397-E8E5E97CACCF}" destId="{4E2FFFB8-ADD2-4267-A736-CE60B1544F98}" srcOrd="0" destOrd="0" presId="urn:microsoft.com/office/officeart/2005/8/layout/cycle3"/>
    <dgm:cxn modelId="{45AB294F-CB5B-402F-AD2A-FA5064D6CEEB}" type="presParOf" srcId="{FA562A01-A46E-47DF-A397-E8E5E97CACCF}" destId="{CB69D5C9-10EC-4A42-8C1A-93B2CDD8AAAC}" srcOrd="1" destOrd="0" presId="urn:microsoft.com/office/officeart/2005/8/layout/cycle3"/>
    <dgm:cxn modelId="{EA435E40-A4B8-4CB6-AF2C-D12883E6B103}" type="presParOf" srcId="{FA562A01-A46E-47DF-A397-E8E5E97CACCF}" destId="{0E90CAFA-7B26-4AA8-8819-7CC8CCD176CD}" srcOrd="2" destOrd="0" presId="urn:microsoft.com/office/officeart/2005/8/layout/cycle3"/>
    <dgm:cxn modelId="{D0A1227F-29FF-4C00-950B-94735D3562E1}" type="presParOf" srcId="{FA562A01-A46E-47DF-A397-E8E5E97CACCF}" destId="{E187E8F3-3883-4150-A941-D490D3D892BA}" srcOrd="3" destOrd="0" presId="urn:microsoft.com/office/officeart/2005/8/layout/cycle3"/>
    <dgm:cxn modelId="{CD365701-141E-46E7-A435-F8FCADB9DF9B}" type="presParOf" srcId="{FA562A01-A46E-47DF-A397-E8E5E97CACCF}" destId="{003E375C-9354-4574-8128-8C9091D3E6FD}" srcOrd="4" destOrd="0" presId="urn:microsoft.com/office/officeart/2005/8/layout/cycle3"/>
    <dgm:cxn modelId="{7D896B13-1F65-46FA-A9BE-0C74A20F34D1}" type="presParOf" srcId="{FA562A01-A46E-47DF-A397-E8E5E97CACCF}" destId="{6E466FCA-4969-49B9-9CB6-E8ADE212FB0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957855-5342-413B-8166-118AD19CDE0D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8F89454-9399-4779-911D-119CEDCB0D4C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понимать и осмысливать тему, определять ее границы</a:t>
          </a:r>
          <a:endParaRPr lang="ru-RU" dirty="0">
            <a:solidFill>
              <a:srgbClr val="002060"/>
            </a:solidFill>
          </a:endParaRPr>
        </a:p>
      </dgm:t>
    </dgm:pt>
    <dgm:pt modelId="{1C671EBE-7D68-41A2-B904-3FFC27B6C7E8}" type="parTrans" cxnId="{C58E01C8-789D-42AB-91F0-7B0C1BFC48DC}">
      <dgm:prSet/>
      <dgm:spPr/>
      <dgm:t>
        <a:bodyPr/>
        <a:lstStyle/>
        <a:p>
          <a:endParaRPr lang="ru-RU"/>
        </a:p>
      </dgm:t>
    </dgm:pt>
    <dgm:pt modelId="{3624D8F1-40EE-46AC-BF60-17C2F8126AD6}" type="sibTrans" cxnId="{C58E01C8-789D-42AB-91F0-7B0C1BFC48DC}">
      <dgm:prSet/>
      <dgm:spPr/>
      <dgm:t>
        <a:bodyPr/>
        <a:lstStyle/>
        <a:p>
          <a:endParaRPr lang="ru-RU"/>
        </a:p>
      </dgm:t>
    </dgm:pt>
    <dgm:pt modelId="{4764FCE5-7D8C-437E-BE72-BA797086C3A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отбирать необходимый материал</a:t>
          </a:r>
          <a:endParaRPr lang="ru-RU" dirty="0">
            <a:solidFill>
              <a:srgbClr val="002060"/>
            </a:solidFill>
          </a:endParaRPr>
        </a:p>
      </dgm:t>
    </dgm:pt>
    <dgm:pt modelId="{342A7927-CCB8-42F0-B9BA-2A275046E8E3}" type="parTrans" cxnId="{5CB7E408-ADCE-4DF7-8A46-B3502A557E68}">
      <dgm:prSet/>
      <dgm:spPr/>
      <dgm:t>
        <a:bodyPr/>
        <a:lstStyle/>
        <a:p>
          <a:endParaRPr lang="ru-RU"/>
        </a:p>
      </dgm:t>
    </dgm:pt>
    <dgm:pt modelId="{38DED7CC-CFF2-4668-888D-D55D4139E121}" type="sibTrans" cxnId="{5CB7E408-ADCE-4DF7-8A46-B3502A557E68}">
      <dgm:prSet/>
      <dgm:spPr/>
      <dgm:t>
        <a:bodyPr/>
        <a:lstStyle/>
        <a:p>
          <a:endParaRPr lang="ru-RU"/>
        </a:p>
      </dgm:t>
    </dgm:pt>
    <dgm:pt modelId="{BB8EB90D-4437-47EB-9638-F6982BC59D5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располагать материал в нужной последовательности</a:t>
          </a:r>
          <a:endParaRPr lang="ru-RU" dirty="0">
            <a:solidFill>
              <a:srgbClr val="002060"/>
            </a:solidFill>
          </a:endParaRPr>
        </a:p>
      </dgm:t>
    </dgm:pt>
    <dgm:pt modelId="{59F68D9A-0861-4450-8D55-3C7C53524EAC}" type="parTrans" cxnId="{BCB634B1-8207-473D-B280-67DE7D98DDEA}">
      <dgm:prSet/>
      <dgm:spPr/>
      <dgm:t>
        <a:bodyPr/>
        <a:lstStyle/>
        <a:p>
          <a:endParaRPr lang="ru-RU"/>
        </a:p>
      </dgm:t>
    </dgm:pt>
    <dgm:pt modelId="{F38C2CF6-0C56-41A0-AA02-D3AFDEBC2B0E}" type="sibTrans" cxnId="{BCB634B1-8207-473D-B280-67DE7D98DDEA}">
      <dgm:prSet/>
      <dgm:spPr/>
      <dgm:t>
        <a:bodyPr/>
        <a:lstStyle/>
        <a:p>
          <a:endParaRPr lang="ru-RU"/>
        </a:p>
      </dgm:t>
    </dgm:pt>
    <dgm:pt modelId="{8E4418E9-3891-4BC8-A663-83D6D116F98B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строить речь преднамеренно и произвольно</a:t>
          </a:r>
          <a:endParaRPr lang="ru-RU" dirty="0">
            <a:solidFill>
              <a:srgbClr val="002060"/>
            </a:solidFill>
          </a:endParaRPr>
        </a:p>
      </dgm:t>
    </dgm:pt>
    <dgm:pt modelId="{D2DF4EF0-9C81-472F-8CB1-A6080A86E29E}" type="parTrans" cxnId="{F512E800-79D4-448E-9565-ED967246B73F}">
      <dgm:prSet/>
      <dgm:spPr/>
      <dgm:t>
        <a:bodyPr/>
        <a:lstStyle/>
        <a:p>
          <a:endParaRPr lang="ru-RU"/>
        </a:p>
      </dgm:t>
    </dgm:pt>
    <dgm:pt modelId="{92C3E821-F776-4EC6-A7DB-060B6182BD3C}" type="sibTrans" cxnId="{F512E800-79D4-448E-9565-ED967246B73F}">
      <dgm:prSet/>
      <dgm:spPr/>
      <dgm:t>
        <a:bodyPr/>
        <a:lstStyle/>
        <a:p>
          <a:endParaRPr lang="ru-RU"/>
        </a:p>
      </dgm:t>
    </dgm:pt>
    <dgm:pt modelId="{274B5BE6-562E-479C-9725-BFFFEC997F92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пользоваться средствами языка в соответствии с литературными нормами и задачами высказывания</a:t>
          </a:r>
          <a:endParaRPr lang="ru-RU" dirty="0">
            <a:solidFill>
              <a:srgbClr val="002060"/>
            </a:solidFill>
          </a:endParaRPr>
        </a:p>
      </dgm:t>
    </dgm:pt>
    <dgm:pt modelId="{B17019D0-3FB3-4CC0-9060-EA79B38C5E5A}" type="parTrans" cxnId="{2680934D-8D34-4E87-BD71-87FB0B637AE9}">
      <dgm:prSet/>
      <dgm:spPr/>
      <dgm:t>
        <a:bodyPr/>
        <a:lstStyle/>
        <a:p>
          <a:endParaRPr lang="ru-RU"/>
        </a:p>
      </dgm:t>
    </dgm:pt>
    <dgm:pt modelId="{9CE2316A-F584-405B-9134-81FA9A800694}" type="sibTrans" cxnId="{2680934D-8D34-4E87-BD71-87FB0B637AE9}">
      <dgm:prSet/>
      <dgm:spPr/>
      <dgm:t>
        <a:bodyPr/>
        <a:lstStyle/>
        <a:p>
          <a:endParaRPr lang="ru-RU"/>
        </a:p>
      </dgm:t>
    </dgm:pt>
    <dgm:pt modelId="{B24E4ACC-A23F-41D6-82F7-6CAF1B23CE5B}" type="pres">
      <dgm:prSet presAssocID="{3F957855-5342-413B-8166-118AD19CDE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16065C-341B-410B-B772-0E08841B2205}" type="pres">
      <dgm:prSet presAssocID="{3F957855-5342-413B-8166-118AD19CDE0D}" presName="Name1" presStyleCnt="0"/>
      <dgm:spPr/>
    </dgm:pt>
    <dgm:pt modelId="{A5EE8105-3C5C-416B-9DAF-89256C85E23C}" type="pres">
      <dgm:prSet presAssocID="{3F957855-5342-413B-8166-118AD19CDE0D}" presName="cycle" presStyleCnt="0"/>
      <dgm:spPr/>
    </dgm:pt>
    <dgm:pt modelId="{9C92F9DD-7C22-4F38-B18D-5A1832032DF4}" type="pres">
      <dgm:prSet presAssocID="{3F957855-5342-413B-8166-118AD19CDE0D}" presName="srcNode" presStyleLbl="node1" presStyleIdx="0" presStyleCnt="5"/>
      <dgm:spPr/>
    </dgm:pt>
    <dgm:pt modelId="{1CE158EF-858C-4851-929E-5AB6B0E9383E}" type="pres">
      <dgm:prSet presAssocID="{3F957855-5342-413B-8166-118AD19CDE0D}" presName="conn" presStyleLbl="parChTrans1D2" presStyleIdx="0" presStyleCnt="1"/>
      <dgm:spPr/>
      <dgm:t>
        <a:bodyPr/>
        <a:lstStyle/>
        <a:p>
          <a:endParaRPr lang="ru-RU"/>
        </a:p>
      </dgm:t>
    </dgm:pt>
    <dgm:pt modelId="{512C9451-269B-4C2E-92C1-B148F52ABFC5}" type="pres">
      <dgm:prSet presAssocID="{3F957855-5342-413B-8166-118AD19CDE0D}" presName="extraNode" presStyleLbl="node1" presStyleIdx="0" presStyleCnt="5"/>
      <dgm:spPr/>
    </dgm:pt>
    <dgm:pt modelId="{13A823AA-B6AB-43D0-994F-8B53B2AE2CF6}" type="pres">
      <dgm:prSet presAssocID="{3F957855-5342-413B-8166-118AD19CDE0D}" presName="dstNode" presStyleLbl="node1" presStyleIdx="0" presStyleCnt="5"/>
      <dgm:spPr/>
    </dgm:pt>
    <dgm:pt modelId="{7A06FDA6-11F7-4B10-A103-4D34FADC5324}" type="pres">
      <dgm:prSet presAssocID="{18F89454-9399-4779-911D-119CEDCB0D4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94D38-273E-415F-A4A8-E9D1F1DE74EE}" type="pres">
      <dgm:prSet presAssocID="{18F89454-9399-4779-911D-119CEDCB0D4C}" presName="accent_1" presStyleCnt="0"/>
      <dgm:spPr/>
    </dgm:pt>
    <dgm:pt modelId="{2841AA31-D03A-48C5-90EB-31954FDA5275}" type="pres">
      <dgm:prSet presAssocID="{18F89454-9399-4779-911D-119CEDCB0D4C}" presName="accentRepeatNode" presStyleLbl="solidFgAcc1" presStyleIdx="0" presStyleCnt="5"/>
      <dgm:spPr/>
    </dgm:pt>
    <dgm:pt modelId="{79062A66-C7B1-4A21-996B-B43A823C84CB}" type="pres">
      <dgm:prSet presAssocID="{4764FCE5-7D8C-437E-BE72-BA797086C3A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AA32D-C178-49C6-8BEF-551AC9065D7C}" type="pres">
      <dgm:prSet presAssocID="{4764FCE5-7D8C-437E-BE72-BA797086C3AE}" presName="accent_2" presStyleCnt="0"/>
      <dgm:spPr/>
    </dgm:pt>
    <dgm:pt modelId="{215D43B9-0D73-4A62-8E41-5F9E3E7AEB15}" type="pres">
      <dgm:prSet presAssocID="{4764FCE5-7D8C-437E-BE72-BA797086C3AE}" presName="accentRepeatNode" presStyleLbl="solidFgAcc1" presStyleIdx="1" presStyleCnt="5"/>
      <dgm:spPr/>
    </dgm:pt>
    <dgm:pt modelId="{57EE04AE-1D31-40AC-ABF5-B72E3969DE2A}" type="pres">
      <dgm:prSet presAssocID="{BB8EB90D-4437-47EB-9638-F6982BC59D5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28BAB-0530-46B2-91D2-74482F1C2D60}" type="pres">
      <dgm:prSet presAssocID="{BB8EB90D-4437-47EB-9638-F6982BC59D54}" presName="accent_3" presStyleCnt="0"/>
      <dgm:spPr/>
    </dgm:pt>
    <dgm:pt modelId="{4F51CF88-A6A2-4586-AE1B-EAF8EB703712}" type="pres">
      <dgm:prSet presAssocID="{BB8EB90D-4437-47EB-9638-F6982BC59D54}" presName="accentRepeatNode" presStyleLbl="solidFgAcc1" presStyleIdx="2" presStyleCnt="5"/>
      <dgm:spPr/>
    </dgm:pt>
    <dgm:pt modelId="{5139393F-57A3-4571-9676-09FB28F71881}" type="pres">
      <dgm:prSet presAssocID="{274B5BE6-562E-479C-9725-BFFFEC997F92}" presName="text_4" presStyleLbl="node1" presStyleIdx="3" presStyleCnt="5" custLinFactNeighborX="-423" custLinFactNeighborY="-6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39A9D-7DA2-40B0-BA1B-873A4785DE95}" type="pres">
      <dgm:prSet presAssocID="{274B5BE6-562E-479C-9725-BFFFEC997F92}" presName="accent_4" presStyleCnt="0"/>
      <dgm:spPr/>
    </dgm:pt>
    <dgm:pt modelId="{EB007A83-1A68-421E-BF13-2F8E71CFC9E9}" type="pres">
      <dgm:prSet presAssocID="{274B5BE6-562E-479C-9725-BFFFEC997F92}" presName="accentRepeatNode" presStyleLbl="solidFgAcc1" presStyleIdx="3" presStyleCnt="5"/>
      <dgm:spPr/>
    </dgm:pt>
    <dgm:pt modelId="{FB26A438-DEED-4E9A-AE00-F0D2D10EC969}" type="pres">
      <dgm:prSet presAssocID="{8E4418E9-3891-4BC8-A663-83D6D116F98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59AB94-2BCA-4340-9B3F-2EA2BEDADDB9}" type="pres">
      <dgm:prSet presAssocID="{8E4418E9-3891-4BC8-A663-83D6D116F98B}" presName="accent_5" presStyleCnt="0"/>
      <dgm:spPr/>
    </dgm:pt>
    <dgm:pt modelId="{E5DDD3A4-EA36-4DCE-8D44-C6C32782FBA2}" type="pres">
      <dgm:prSet presAssocID="{8E4418E9-3891-4BC8-A663-83D6D116F98B}" presName="accentRepeatNode" presStyleLbl="solidFgAcc1" presStyleIdx="4" presStyleCnt="5"/>
      <dgm:spPr/>
    </dgm:pt>
  </dgm:ptLst>
  <dgm:cxnLst>
    <dgm:cxn modelId="{C58E01C8-789D-42AB-91F0-7B0C1BFC48DC}" srcId="{3F957855-5342-413B-8166-118AD19CDE0D}" destId="{18F89454-9399-4779-911D-119CEDCB0D4C}" srcOrd="0" destOrd="0" parTransId="{1C671EBE-7D68-41A2-B904-3FFC27B6C7E8}" sibTransId="{3624D8F1-40EE-46AC-BF60-17C2F8126AD6}"/>
    <dgm:cxn modelId="{A78B27B4-9009-4A53-85C1-673A5E19DEF8}" type="presOf" srcId="{BB8EB90D-4437-47EB-9638-F6982BC59D54}" destId="{57EE04AE-1D31-40AC-ABF5-B72E3969DE2A}" srcOrd="0" destOrd="0" presId="urn:microsoft.com/office/officeart/2008/layout/VerticalCurvedList"/>
    <dgm:cxn modelId="{F512E800-79D4-448E-9565-ED967246B73F}" srcId="{3F957855-5342-413B-8166-118AD19CDE0D}" destId="{8E4418E9-3891-4BC8-A663-83D6D116F98B}" srcOrd="4" destOrd="0" parTransId="{D2DF4EF0-9C81-472F-8CB1-A6080A86E29E}" sibTransId="{92C3E821-F776-4EC6-A7DB-060B6182BD3C}"/>
    <dgm:cxn modelId="{7D0B53C3-D5CB-4752-B462-9EA6E23DEE41}" type="presOf" srcId="{274B5BE6-562E-479C-9725-BFFFEC997F92}" destId="{5139393F-57A3-4571-9676-09FB28F71881}" srcOrd="0" destOrd="0" presId="urn:microsoft.com/office/officeart/2008/layout/VerticalCurvedList"/>
    <dgm:cxn modelId="{5CB7E408-ADCE-4DF7-8A46-B3502A557E68}" srcId="{3F957855-5342-413B-8166-118AD19CDE0D}" destId="{4764FCE5-7D8C-437E-BE72-BA797086C3AE}" srcOrd="1" destOrd="0" parTransId="{342A7927-CCB8-42F0-B9BA-2A275046E8E3}" sibTransId="{38DED7CC-CFF2-4668-888D-D55D4139E121}"/>
    <dgm:cxn modelId="{BCB634B1-8207-473D-B280-67DE7D98DDEA}" srcId="{3F957855-5342-413B-8166-118AD19CDE0D}" destId="{BB8EB90D-4437-47EB-9638-F6982BC59D54}" srcOrd="2" destOrd="0" parTransId="{59F68D9A-0861-4450-8D55-3C7C53524EAC}" sibTransId="{F38C2CF6-0C56-41A0-AA02-D3AFDEBC2B0E}"/>
    <dgm:cxn modelId="{781D0BA7-19F3-4FCC-B401-BE4C4A8211A1}" type="presOf" srcId="{8E4418E9-3891-4BC8-A663-83D6D116F98B}" destId="{FB26A438-DEED-4E9A-AE00-F0D2D10EC969}" srcOrd="0" destOrd="0" presId="urn:microsoft.com/office/officeart/2008/layout/VerticalCurvedList"/>
    <dgm:cxn modelId="{2680934D-8D34-4E87-BD71-87FB0B637AE9}" srcId="{3F957855-5342-413B-8166-118AD19CDE0D}" destId="{274B5BE6-562E-479C-9725-BFFFEC997F92}" srcOrd="3" destOrd="0" parTransId="{B17019D0-3FB3-4CC0-9060-EA79B38C5E5A}" sibTransId="{9CE2316A-F584-405B-9134-81FA9A800694}"/>
    <dgm:cxn modelId="{F823E6E9-9081-4302-BFF8-A83A6ABEBD2E}" type="presOf" srcId="{3F957855-5342-413B-8166-118AD19CDE0D}" destId="{B24E4ACC-A23F-41D6-82F7-6CAF1B23CE5B}" srcOrd="0" destOrd="0" presId="urn:microsoft.com/office/officeart/2008/layout/VerticalCurvedList"/>
    <dgm:cxn modelId="{E3F11346-FB60-41F6-B37B-DC453E81720A}" type="presOf" srcId="{18F89454-9399-4779-911D-119CEDCB0D4C}" destId="{7A06FDA6-11F7-4B10-A103-4D34FADC5324}" srcOrd="0" destOrd="0" presId="urn:microsoft.com/office/officeart/2008/layout/VerticalCurvedList"/>
    <dgm:cxn modelId="{FEA0A988-BF37-4BBB-ACE2-702B41868EEF}" type="presOf" srcId="{3624D8F1-40EE-46AC-BF60-17C2F8126AD6}" destId="{1CE158EF-858C-4851-929E-5AB6B0E9383E}" srcOrd="0" destOrd="0" presId="urn:microsoft.com/office/officeart/2008/layout/VerticalCurvedList"/>
    <dgm:cxn modelId="{1AA1042C-34EB-47A8-93F0-BA70781F3D9D}" type="presOf" srcId="{4764FCE5-7D8C-437E-BE72-BA797086C3AE}" destId="{79062A66-C7B1-4A21-996B-B43A823C84CB}" srcOrd="0" destOrd="0" presId="urn:microsoft.com/office/officeart/2008/layout/VerticalCurvedList"/>
    <dgm:cxn modelId="{82710F86-BB65-4CEC-8EA3-4CE3549FFCA5}" type="presParOf" srcId="{B24E4ACC-A23F-41D6-82F7-6CAF1B23CE5B}" destId="{B316065C-341B-410B-B772-0E08841B2205}" srcOrd="0" destOrd="0" presId="urn:microsoft.com/office/officeart/2008/layout/VerticalCurvedList"/>
    <dgm:cxn modelId="{CADAFF64-6C3D-4874-BA54-61A253DA2C78}" type="presParOf" srcId="{B316065C-341B-410B-B772-0E08841B2205}" destId="{A5EE8105-3C5C-416B-9DAF-89256C85E23C}" srcOrd="0" destOrd="0" presId="urn:microsoft.com/office/officeart/2008/layout/VerticalCurvedList"/>
    <dgm:cxn modelId="{F7E50576-8531-47FF-8855-06DC4E1574B0}" type="presParOf" srcId="{A5EE8105-3C5C-416B-9DAF-89256C85E23C}" destId="{9C92F9DD-7C22-4F38-B18D-5A1832032DF4}" srcOrd="0" destOrd="0" presId="urn:microsoft.com/office/officeart/2008/layout/VerticalCurvedList"/>
    <dgm:cxn modelId="{D3DF7F88-CAF1-41D0-8B61-D3AB8850FF07}" type="presParOf" srcId="{A5EE8105-3C5C-416B-9DAF-89256C85E23C}" destId="{1CE158EF-858C-4851-929E-5AB6B0E9383E}" srcOrd="1" destOrd="0" presId="urn:microsoft.com/office/officeart/2008/layout/VerticalCurvedList"/>
    <dgm:cxn modelId="{BE0EE408-69E5-46B0-BF3C-309D4979B767}" type="presParOf" srcId="{A5EE8105-3C5C-416B-9DAF-89256C85E23C}" destId="{512C9451-269B-4C2E-92C1-B148F52ABFC5}" srcOrd="2" destOrd="0" presId="urn:microsoft.com/office/officeart/2008/layout/VerticalCurvedList"/>
    <dgm:cxn modelId="{FB984077-BC30-46EF-A84C-F1F53E73E685}" type="presParOf" srcId="{A5EE8105-3C5C-416B-9DAF-89256C85E23C}" destId="{13A823AA-B6AB-43D0-994F-8B53B2AE2CF6}" srcOrd="3" destOrd="0" presId="urn:microsoft.com/office/officeart/2008/layout/VerticalCurvedList"/>
    <dgm:cxn modelId="{B9724D6D-FFBA-44D8-B4BE-A88AA68CE9FC}" type="presParOf" srcId="{B316065C-341B-410B-B772-0E08841B2205}" destId="{7A06FDA6-11F7-4B10-A103-4D34FADC5324}" srcOrd="1" destOrd="0" presId="urn:microsoft.com/office/officeart/2008/layout/VerticalCurvedList"/>
    <dgm:cxn modelId="{47BE8871-983B-4111-BCF2-4F4C558452A7}" type="presParOf" srcId="{B316065C-341B-410B-B772-0E08841B2205}" destId="{01494D38-273E-415F-A4A8-E9D1F1DE74EE}" srcOrd="2" destOrd="0" presId="urn:microsoft.com/office/officeart/2008/layout/VerticalCurvedList"/>
    <dgm:cxn modelId="{7BB98A16-472F-4C3A-9748-4F3CA4A5F495}" type="presParOf" srcId="{01494D38-273E-415F-A4A8-E9D1F1DE74EE}" destId="{2841AA31-D03A-48C5-90EB-31954FDA5275}" srcOrd="0" destOrd="0" presId="urn:microsoft.com/office/officeart/2008/layout/VerticalCurvedList"/>
    <dgm:cxn modelId="{0266CC74-53AE-42EB-8BED-9D35937C0BD3}" type="presParOf" srcId="{B316065C-341B-410B-B772-0E08841B2205}" destId="{79062A66-C7B1-4A21-996B-B43A823C84CB}" srcOrd="3" destOrd="0" presId="urn:microsoft.com/office/officeart/2008/layout/VerticalCurvedList"/>
    <dgm:cxn modelId="{F5349645-2ABB-44DB-A237-FCD0D3FF925C}" type="presParOf" srcId="{B316065C-341B-410B-B772-0E08841B2205}" destId="{BD6AA32D-C178-49C6-8BEF-551AC9065D7C}" srcOrd="4" destOrd="0" presId="urn:microsoft.com/office/officeart/2008/layout/VerticalCurvedList"/>
    <dgm:cxn modelId="{8C309D59-4C13-4367-9916-34E642966FD0}" type="presParOf" srcId="{BD6AA32D-C178-49C6-8BEF-551AC9065D7C}" destId="{215D43B9-0D73-4A62-8E41-5F9E3E7AEB15}" srcOrd="0" destOrd="0" presId="urn:microsoft.com/office/officeart/2008/layout/VerticalCurvedList"/>
    <dgm:cxn modelId="{50129ACB-511E-418B-AE97-E2B73A39B35F}" type="presParOf" srcId="{B316065C-341B-410B-B772-0E08841B2205}" destId="{57EE04AE-1D31-40AC-ABF5-B72E3969DE2A}" srcOrd="5" destOrd="0" presId="urn:microsoft.com/office/officeart/2008/layout/VerticalCurvedList"/>
    <dgm:cxn modelId="{30186BD9-D6FE-41CE-89A9-D8BED6D08E2B}" type="presParOf" srcId="{B316065C-341B-410B-B772-0E08841B2205}" destId="{58628BAB-0530-46B2-91D2-74482F1C2D60}" srcOrd="6" destOrd="0" presId="urn:microsoft.com/office/officeart/2008/layout/VerticalCurvedList"/>
    <dgm:cxn modelId="{DDE7CA24-D0CD-4BED-BE17-DD7396AE72B8}" type="presParOf" srcId="{58628BAB-0530-46B2-91D2-74482F1C2D60}" destId="{4F51CF88-A6A2-4586-AE1B-EAF8EB703712}" srcOrd="0" destOrd="0" presId="urn:microsoft.com/office/officeart/2008/layout/VerticalCurvedList"/>
    <dgm:cxn modelId="{0CBC28BC-D315-4EA6-BB6C-DE66D620225A}" type="presParOf" srcId="{B316065C-341B-410B-B772-0E08841B2205}" destId="{5139393F-57A3-4571-9676-09FB28F71881}" srcOrd="7" destOrd="0" presId="urn:microsoft.com/office/officeart/2008/layout/VerticalCurvedList"/>
    <dgm:cxn modelId="{10899596-715B-4D80-B2CD-57E033DF304C}" type="presParOf" srcId="{B316065C-341B-410B-B772-0E08841B2205}" destId="{D0039A9D-7DA2-40B0-BA1B-873A4785DE95}" srcOrd="8" destOrd="0" presId="urn:microsoft.com/office/officeart/2008/layout/VerticalCurvedList"/>
    <dgm:cxn modelId="{4CFC8B03-958A-4397-8DC5-7A8D4A6883EA}" type="presParOf" srcId="{D0039A9D-7DA2-40B0-BA1B-873A4785DE95}" destId="{EB007A83-1A68-421E-BF13-2F8E71CFC9E9}" srcOrd="0" destOrd="0" presId="urn:microsoft.com/office/officeart/2008/layout/VerticalCurvedList"/>
    <dgm:cxn modelId="{D251638B-4F9F-4CDC-AE5E-A5B1C609FB54}" type="presParOf" srcId="{B316065C-341B-410B-B772-0E08841B2205}" destId="{FB26A438-DEED-4E9A-AE00-F0D2D10EC969}" srcOrd="9" destOrd="0" presId="urn:microsoft.com/office/officeart/2008/layout/VerticalCurvedList"/>
    <dgm:cxn modelId="{D5B2C058-5EEB-48AE-8C5B-F8CFE9EE065D}" type="presParOf" srcId="{B316065C-341B-410B-B772-0E08841B2205}" destId="{1959AB94-2BCA-4340-9B3F-2EA2BEDADDB9}" srcOrd="10" destOrd="0" presId="urn:microsoft.com/office/officeart/2008/layout/VerticalCurvedList"/>
    <dgm:cxn modelId="{F571E062-A9E0-45F4-ADEE-E82E2756906A}" type="presParOf" srcId="{1959AB94-2BCA-4340-9B3F-2EA2BEDADDB9}" destId="{E5DDD3A4-EA36-4DCE-8D44-C6C32782FBA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A9385F-43F6-4C71-8C70-F2EFE7246DF0}" type="doc">
      <dgm:prSet loTypeId="urn:microsoft.com/office/officeart/2005/8/layout/hList6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3BBD53B-2308-4899-AF17-A8AE7F400AA8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функции (назначению)</a:t>
          </a:r>
        </a:p>
        <a:p>
          <a:endParaRPr lang="ru-RU" sz="1900" dirty="0"/>
        </a:p>
      </dgm:t>
    </dgm:pt>
    <dgm:pt modelId="{0A9C79FC-E641-49C6-BE87-25F88A63FF55}" type="parTrans" cxnId="{DB7CBB5C-724E-4A62-9183-20C54CB3D71A}">
      <dgm:prSet/>
      <dgm:spPr/>
      <dgm:t>
        <a:bodyPr/>
        <a:lstStyle/>
        <a:p>
          <a:endParaRPr lang="ru-RU"/>
        </a:p>
      </dgm:t>
    </dgm:pt>
    <dgm:pt modelId="{4E9ED62F-3092-44B9-AC8B-E5819D286DC8}" type="sibTrans" cxnId="{DB7CBB5C-724E-4A62-9183-20C54CB3D71A}">
      <dgm:prSet/>
      <dgm:spPr/>
      <dgm:t>
        <a:bodyPr/>
        <a:lstStyle/>
        <a:p>
          <a:endParaRPr lang="ru-RU"/>
        </a:p>
      </dgm:t>
    </dgm:pt>
    <dgm:pt modelId="{106D8894-0C87-4F30-9D4C-365A11C272A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описание</a:t>
          </a:r>
          <a:endParaRPr lang="ru-RU" sz="24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DA741F-ACA6-42D5-96DE-B5D2B2428FB7}" type="parTrans" cxnId="{1544F5C9-505F-4110-92CF-B71DB7BA48FB}">
      <dgm:prSet/>
      <dgm:spPr/>
      <dgm:t>
        <a:bodyPr/>
        <a:lstStyle/>
        <a:p>
          <a:endParaRPr lang="ru-RU"/>
        </a:p>
      </dgm:t>
    </dgm:pt>
    <dgm:pt modelId="{1197757A-4593-4D49-AD5B-AF9C30AB1ED0}" type="sibTrans" cxnId="{1544F5C9-505F-4110-92CF-B71DB7BA48FB}">
      <dgm:prSet/>
      <dgm:spPr/>
      <dgm:t>
        <a:bodyPr/>
        <a:lstStyle/>
        <a:p>
          <a:endParaRPr lang="ru-RU"/>
        </a:p>
      </dgm:t>
    </dgm:pt>
    <dgm:pt modelId="{1E8810EA-B3A8-428A-BA24-3F0C7F8F7C8A}">
      <dgm:prSet phldrT="[Текст]" custT="1"/>
      <dgm:spPr/>
      <dgm:t>
        <a:bodyPr/>
        <a:lstStyle/>
        <a:p>
          <a:pPr algn="ctr"/>
          <a:r>
            <a:rPr lang="ru-RU" sz="24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источнику высказывания</a:t>
          </a:r>
        </a:p>
        <a:p>
          <a:pPr algn="ctr"/>
          <a:r>
            <a:rPr lang="ru-RU" sz="2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монологи:</a:t>
          </a:r>
        </a:p>
        <a:p>
          <a:pPr algn="l"/>
          <a:r>
            <a:rPr lang="ru-RU" sz="1900" dirty="0" smtClean="0"/>
            <a:t>- </a:t>
          </a:r>
          <a:r>
            <a:rPr lang="ru-RU" sz="1900" b="1" dirty="0" smtClean="0">
              <a:solidFill>
                <a:srgbClr val="0070C0"/>
              </a:solidFill>
            </a:rPr>
            <a:t>по игрушкам</a:t>
          </a:r>
        </a:p>
        <a:p>
          <a:pPr algn="l"/>
          <a:r>
            <a:rPr lang="ru-RU" sz="1900" b="1" dirty="0" smtClean="0">
              <a:solidFill>
                <a:srgbClr val="0070C0"/>
              </a:solidFill>
            </a:rPr>
            <a:t>-  и предметам</a:t>
          </a:r>
        </a:p>
        <a:p>
          <a:pPr algn="l"/>
          <a:r>
            <a:rPr lang="ru-RU" sz="1900" b="1" dirty="0" smtClean="0">
              <a:solidFill>
                <a:srgbClr val="0070C0"/>
              </a:solidFill>
            </a:rPr>
            <a:t>- по картине</a:t>
          </a:r>
        </a:p>
        <a:p>
          <a:pPr algn="l"/>
          <a:r>
            <a:rPr lang="ru-RU" sz="1900" b="1" dirty="0" smtClean="0">
              <a:solidFill>
                <a:srgbClr val="0070C0"/>
              </a:solidFill>
            </a:rPr>
            <a:t>- из опыта</a:t>
          </a:r>
        </a:p>
        <a:p>
          <a:pPr algn="l"/>
          <a:r>
            <a:rPr lang="ru-RU" sz="1900" b="1" dirty="0" smtClean="0">
              <a:solidFill>
                <a:srgbClr val="0070C0"/>
              </a:solidFill>
            </a:rPr>
            <a:t>- творческие рассказы</a:t>
          </a:r>
          <a:endParaRPr lang="ru-RU" sz="1900" b="1" dirty="0">
            <a:solidFill>
              <a:srgbClr val="0070C0"/>
            </a:solidFill>
          </a:endParaRPr>
        </a:p>
      </dgm:t>
    </dgm:pt>
    <dgm:pt modelId="{1F0AD7D6-836E-4EBA-9E52-35A601E3CCDF}" type="parTrans" cxnId="{8A58DFE3-E3DF-4F0A-B352-1ED92A905A74}">
      <dgm:prSet/>
      <dgm:spPr/>
      <dgm:t>
        <a:bodyPr/>
        <a:lstStyle/>
        <a:p>
          <a:endParaRPr lang="ru-RU"/>
        </a:p>
      </dgm:t>
    </dgm:pt>
    <dgm:pt modelId="{2EFAE992-492A-4F81-AA71-3D48E2BE3BBB}" type="sibTrans" cxnId="{8A58DFE3-E3DF-4F0A-B352-1ED92A905A74}">
      <dgm:prSet/>
      <dgm:spPr/>
      <dgm:t>
        <a:bodyPr/>
        <a:lstStyle/>
        <a:p>
          <a:endParaRPr lang="ru-RU"/>
        </a:p>
      </dgm:t>
    </dgm:pt>
    <dgm:pt modelId="{2D1590AC-F93B-4EFF-8997-9FEAD54DCC17}">
      <dgm:prSet phldrT="[Текст]"/>
      <dgm:spPr/>
      <dgm:t>
        <a:bodyPr/>
        <a:lstStyle/>
        <a:p>
          <a:pPr>
            <a:lnSpc>
              <a:spcPct val="90000"/>
            </a:lnSpc>
          </a:pPr>
          <a:r>
            <a:rPr lang="ru-RU" sz="2300" b="1" i="1" u="sng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ведущему психическому процессу, на который опирается ребенок</a:t>
          </a:r>
          <a:endParaRPr lang="ru-RU" sz="2300" b="1" i="1" u="sng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F494A1-E8EB-4600-8FC9-731613CFEED5}" type="parTrans" cxnId="{5D1D564E-E69B-4547-B2D4-FDFCBA4AAB93}">
      <dgm:prSet/>
      <dgm:spPr/>
      <dgm:t>
        <a:bodyPr/>
        <a:lstStyle/>
        <a:p>
          <a:endParaRPr lang="ru-RU"/>
        </a:p>
      </dgm:t>
    </dgm:pt>
    <dgm:pt modelId="{4C4B9FD7-227D-4211-BE53-7DC841CC1B23}" type="sibTrans" cxnId="{5D1D564E-E69B-4547-B2D4-FDFCBA4AAB93}">
      <dgm:prSet/>
      <dgm:spPr/>
      <dgm:t>
        <a:bodyPr/>
        <a:lstStyle/>
        <a:p>
          <a:endParaRPr lang="ru-RU"/>
        </a:p>
      </dgm:t>
    </dgm:pt>
    <dgm:pt modelId="{0259BCA1-CFBA-4DE5-8BC3-25AEDD7ABDF8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зрительному, осязательному или слуховому восприятию </a:t>
          </a:r>
          <a:endParaRPr lang="ru-RU" sz="20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1B504-7422-4747-9532-CBAC7C133382}" type="parTrans" cxnId="{BC1042BE-8324-4A86-9318-57F39D700CB5}">
      <dgm:prSet/>
      <dgm:spPr/>
      <dgm:t>
        <a:bodyPr/>
        <a:lstStyle/>
        <a:p>
          <a:endParaRPr lang="ru-RU"/>
        </a:p>
      </dgm:t>
    </dgm:pt>
    <dgm:pt modelId="{720019A4-4411-4217-9B68-0396F1DC8EAB}" type="sibTrans" cxnId="{BC1042BE-8324-4A86-9318-57F39D700CB5}">
      <dgm:prSet/>
      <dgm:spPr/>
      <dgm:t>
        <a:bodyPr/>
        <a:lstStyle/>
        <a:p>
          <a:endParaRPr lang="ru-RU"/>
        </a:p>
      </dgm:t>
    </dgm:pt>
    <dgm:pt modelId="{E00C445E-57B4-466A-B27C-573652245C94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памяти </a:t>
          </a:r>
          <a:endParaRPr lang="ru-RU" sz="20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99320-658F-4A28-921C-3333F560416B}" type="parTrans" cxnId="{E6E34B0F-6DD9-4AFD-9D6F-A72DE47BFFBE}">
      <dgm:prSet/>
      <dgm:spPr/>
      <dgm:t>
        <a:bodyPr/>
        <a:lstStyle/>
        <a:p>
          <a:endParaRPr lang="ru-RU"/>
        </a:p>
      </dgm:t>
    </dgm:pt>
    <dgm:pt modelId="{02D3ABBE-B1B7-40F8-8EA5-60EC1D4929F1}" type="sibTrans" cxnId="{E6E34B0F-6DD9-4AFD-9D6F-A72DE47BFFBE}">
      <dgm:prSet/>
      <dgm:spPr/>
      <dgm:t>
        <a:bodyPr/>
        <a:lstStyle/>
        <a:p>
          <a:endParaRPr lang="ru-RU"/>
        </a:p>
      </dgm:t>
    </dgm:pt>
    <dgm:pt modelId="{3B88C5FF-5A75-444E-9047-3A348BA96284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повествование</a:t>
          </a:r>
          <a:endParaRPr lang="ru-RU" sz="24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F60986-41C2-4C25-9D95-8E1218466831}" type="parTrans" cxnId="{E8F42CE2-7F54-4248-BD40-62449BDD27B5}">
      <dgm:prSet/>
      <dgm:spPr/>
      <dgm:t>
        <a:bodyPr/>
        <a:lstStyle/>
        <a:p>
          <a:endParaRPr lang="ru-RU"/>
        </a:p>
      </dgm:t>
    </dgm:pt>
    <dgm:pt modelId="{326ADD1A-502C-4BB6-A1AF-7F7515BEC7EF}" type="sibTrans" cxnId="{E8F42CE2-7F54-4248-BD40-62449BDD27B5}">
      <dgm:prSet/>
      <dgm:spPr/>
      <dgm:t>
        <a:bodyPr/>
        <a:lstStyle/>
        <a:p>
          <a:endParaRPr lang="ru-RU"/>
        </a:p>
      </dgm:t>
    </dgm:pt>
    <dgm:pt modelId="{5D6DB7E7-504D-4FDA-B9A9-67158181CFC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рассуждение</a:t>
          </a:r>
          <a:endParaRPr lang="ru-RU" sz="24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42DC1-B94C-4E66-9F17-2E0802ED4FFB}" type="parTrans" cxnId="{9F8F5C37-B413-4896-8270-802518F33614}">
      <dgm:prSet/>
      <dgm:spPr/>
      <dgm:t>
        <a:bodyPr/>
        <a:lstStyle/>
        <a:p>
          <a:endParaRPr lang="ru-RU"/>
        </a:p>
      </dgm:t>
    </dgm:pt>
    <dgm:pt modelId="{4494B455-5BDB-436F-B8D4-D48E3EFB3193}" type="sibTrans" cxnId="{9F8F5C37-B413-4896-8270-802518F33614}">
      <dgm:prSet/>
      <dgm:spPr/>
      <dgm:t>
        <a:bodyPr/>
        <a:lstStyle/>
        <a:p>
          <a:endParaRPr lang="ru-RU"/>
        </a:p>
      </dgm:t>
    </dgm:pt>
    <dgm:pt modelId="{EEDBF27A-2316-45F4-8384-AAA7FA11D39E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контаминация</a:t>
          </a:r>
          <a:endParaRPr lang="ru-RU" sz="24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2D9DCB-894A-42B6-89CE-B704178B4627}" type="parTrans" cxnId="{D52912DD-91AF-4147-8A61-0A1707A26383}">
      <dgm:prSet/>
      <dgm:spPr/>
      <dgm:t>
        <a:bodyPr/>
        <a:lstStyle/>
        <a:p>
          <a:endParaRPr lang="ru-RU"/>
        </a:p>
      </dgm:t>
    </dgm:pt>
    <dgm:pt modelId="{47610E1C-2EE1-471E-B24E-EF7A28301C7C}" type="sibTrans" cxnId="{D52912DD-91AF-4147-8A61-0A1707A26383}">
      <dgm:prSet/>
      <dgm:spPr/>
      <dgm:t>
        <a:bodyPr/>
        <a:lstStyle/>
        <a:p>
          <a:endParaRPr lang="ru-RU"/>
        </a:p>
      </dgm:t>
    </dgm:pt>
    <dgm:pt modelId="{D0FEEE10-D319-4209-ADD2-7024C07275CC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воображению </a:t>
          </a:r>
          <a:endParaRPr lang="ru-RU" sz="20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AE11C-123F-40F5-B03C-4D056831B1BE}" type="parTrans" cxnId="{8A3B5DFD-EC41-4097-8A9E-287743CB518D}">
      <dgm:prSet/>
      <dgm:spPr/>
      <dgm:t>
        <a:bodyPr/>
        <a:lstStyle/>
        <a:p>
          <a:endParaRPr lang="ru-RU"/>
        </a:p>
      </dgm:t>
    </dgm:pt>
    <dgm:pt modelId="{9378F25C-710D-4C7B-87B1-53CBAFA50816}" type="sibTrans" cxnId="{8A3B5DFD-EC41-4097-8A9E-287743CB518D}">
      <dgm:prSet/>
      <dgm:spPr/>
      <dgm:t>
        <a:bodyPr/>
        <a:lstStyle/>
        <a:p>
          <a:endParaRPr lang="ru-RU"/>
        </a:p>
      </dgm:t>
    </dgm:pt>
    <dgm:pt modelId="{B7785C72-D75E-406E-953E-D676C802F73E}" type="pres">
      <dgm:prSet presAssocID="{CAA9385F-43F6-4C71-8C70-F2EFE7246D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6EBBED-AED6-4B42-8A65-1AB6858C022A}" type="pres">
      <dgm:prSet presAssocID="{53BBD53B-2308-4899-AF17-A8AE7F400A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4BAFB-E349-4B54-B227-1831F0E7BBA2}" type="pres">
      <dgm:prSet presAssocID="{4E9ED62F-3092-44B9-AC8B-E5819D286DC8}" presName="sibTrans" presStyleCnt="0"/>
      <dgm:spPr/>
    </dgm:pt>
    <dgm:pt modelId="{6FE443D8-B465-4BB5-9E6A-3F66411B4C31}" type="pres">
      <dgm:prSet presAssocID="{1E8810EA-B3A8-428A-BA24-3F0C7F8F7C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A964E-D50F-4130-8352-BAEF9823B3A4}" type="pres">
      <dgm:prSet presAssocID="{2EFAE992-492A-4F81-AA71-3D48E2BE3BBB}" presName="sibTrans" presStyleCnt="0"/>
      <dgm:spPr/>
    </dgm:pt>
    <dgm:pt modelId="{7A68DDF0-D949-4F9F-B694-9B64BC6FFDFD}" type="pres">
      <dgm:prSet presAssocID="{2D1590AC-F93B-4EFF-8997-9FEAD54DCC1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2DFB51-D07D-4759-A7D3-DFF3B09AE14C}" type="presOf" srcId="{D0FEEE10-D319-4209-ADD2-7024C07275CC}" destId="{7A68DDF0-D949-4F9F-B694-9B64BC6FFDFD}" srcOrd="0" destOrd="3" presId="urn:microsoft.com/office/officeart/2005/8/layout/hList6"/>
    <dgm:cxn modelId="{E6E34B0F-6DD9-4AFD-9D6F-A72DE47BFFBE}" srcId="{2D1590AC-F93B-4EFF-8997-9FEAD54DCC17}" destId="{E00C445E-57B4-466A-B27C-573652245C94}" srcOrd="1" destOrd="0" parTransId="{83C99320-658F-4A28-921C-3333F560416B}" sibTransId="{02D3ABBE-B1B7-40F8-8EA5-60EC1D4929F1}"/>
    <dgm:cxn modelId="{5D1D564E-E69B-4547-B2D4-FDFCBA4AAB93}" srcId="{CAA9385F-43F6-4C71-8C70-F2EFE7246DF0}" destId="{2D1590AC-F93B-4EFF-8997-9FEAD54DCC17}" srcOrd="2" destOrd="0" parTransId="{A3F494A1-E8EB-4600-8FC9-731613CFEED5}" sibTransId="{4C4B9FD7-227D-4211-BE53-7DC841CC1B23}"/>
    <dgm:cxn modelId="{142013FB-CE4F-42B7-85DC-51F615A78508}" type="presOf" srcId="{1E8810EA-B3A8-428A-BA24-3F0C7F8F7C8A}" destId="{6FE443D8-B465-4BB5-9E6A-3F66411B4C31}" srcOrd="0" destOrd="0" presId="urn:microsoft.com/office/officeart/2005/8/layout/hList6"/>
    <dgm:cxn modelId="{DB7CBB5C-724E-4A62-9183-20C54CB3D71A}" srcId="{CAA9385F-43F6-4C71-8C70-F2EFE7246DF0}" destId="{53BBD53B-2308-4899-AF17-A8AE7F400AA8}" srcOrd="0" destOrd="0" parTransId="{0A9C79FC-E641-49C6-BE87-25F88A63FF55}" sibTransId="{4E9ED62F-3092-44B9-AC8B-E5819D286DC8}"/>
    <dgm:cxn modelId="{682AEF28-419E-4D64-AD80-7D3E719B090B}" type="presOf" srcId="{5D6DB7E7-504D-4FDA-B9A9-67158181CFCC}" destId="{046EBBED-AED6-4B42-8A65-1AB6858C022A}" srcOrd="0" destOrd="3" presId="urn:microsoft.com/office/officeart/2005/8/layout/hList6"/>
    <dgm:cxn modelId="{8A3B5DFD-EC41-4097-8A9E-287743CB518D}" srcId="{2D1590AC-F93B-4EFF-8997-9FEAD54DCC17}" destId="{D0FEEE10-D319-4209-ADD2-7024C07275CC}" srcOrd="2" destOrd="0" parTransId="{BF3AE11C-123F-40F5-B03C-4D056831B1BE}" sibTransId="{9378F25C-710D-4C7B-87B1-53CBAFA50816}"/>
    <dgm:cxn modelId="{CF20330D-4001-424B-AE37-9AA8CFAD2274}" type="presOf" srcId="{2D1590AC-F93B-4EFF-8997-9FEAD54DCC17}" destId="{7A68DDF0-D949-4F9F-B694-9B64BC6FFDFD}" srcOrd="0" destOrd="0" presId="urn:microsoft.com/office/officeart/2005/8/layout/hList6"/>
    <dgm:cxn modelId="{0C54C62C-1BC7-4D18-8FEB-CB0DEFB43CED}" type="presOf" srcId="{53BBD53B-2308-4899-AF17-A8AE7F400AA8}" destId="{046EBBED-AED6-4B42-8A65-1AB6858C022A}" srcOrd="0" destOrd="0" presId="urn:microsoft.com/office/officeart/2005/8/layout/hList6"/>
    <dgm:cxn modelId="{8A58DFE3-E3DF-4F0A-B352-1ED92A905A74}" srcId="{CAA9385F-43F6-4C71-8C70-F2EFE7246DF0}" destId="{1E8810EA-B3A8-428A-BA24-3F0C7F8F7C8A}" srcOrd="1" destOrd="0" parTransId="{1F0AD7D6-836E-4EBA-9E52-35A601E3CCDF}" sibTransId="{2EFAE992-492A-4F81-AA71-3D48E2BE3BBB}"/>
    <dgm:cxn modelId="{CCD4E50D-DF8D-476F-870F-FCB4A6A171D7}" type="presOf" srcId="{E00C445E-57B4-466A-B27C-573652245C94}" destId="{7A68DDF0-D949-4F9F-B694-9B64BC6FFDFD}" srcOrd="0" destOrd="2" presId="urn:microsoft.com/office/officeart/2005/8/layout/hList6"/>
    <dgm:cxn modelId="{6AEE9E12-3575-4AFE-A3A0-42937DC4D7EB}" type="presOf" srcId="{CAA9385F-43F6-4C71-8C70-F2EFE7246DF0}" destId="{B7785C72-D75E-406E-953E-D676C802F73E}" srcOrd="0" destOrd="0" presId="urn:microsoft.com/office/officeart/2005/8/layout/hList6"/>
    <dgm:cxn modelId="{D52912DD-91AF-4147-8A61-0A1707A26383}" srcId="{53BBD53B-2308-4899-AF17-A8AE7F400AA8}" destId="{EEDBF27A-2316-45F4-8384-AAA7FA11D39E}" srcOrd="3" destOrd="0" parTransId="{6E2D9DCB-894A-42B6-89CE-B704178B4627}" sibTransId="{47610E1C-2EE1-471E-B24E-EF7A28301C7C}"/>
    <dgm:cxn modelId="{F980496C-F84D-4EDB-92FA-79814B10B64B}" type="presOf" srcId="{0259BCA1-CFBA-4DE5-8BC3-25AEDD7ABDF8}" destId="{7A68DDF0-D949-4F9F-B694-9B64BC6FFDFD}" srcOrd="0" destOrd="1" presId="urn:microsoft.com/office/officeart/2005/8/layout/hList6"/>
    <dgm:cxn modelId="{1544F5C9-505F-4110-92CF-B71DB7BA48FB}" srcId="{53BBD53B-2308-4899-AF17-A8AE7F400AA8}" destId="{106D8894-0C87-4F30-9D4C-365A11C272A1}" srcOrd="0" destOrd="0" parTransId="{64DA741F-ACA6-42D5-96DE-B5D2B2428FB7}" sibTransId="{1197757A-4593-4D49-AD5B-AF9C30AB1ED0}"/>
    <dgm:cxn modelId="{366B67C5-1957-406B-9394-B849740CF7C3}" type="presOf" srcId="{106D8894-0C87-4F30-9D4C-365A11C272A1}" destId="{046EBBED-AED6-4B42-8A65-1AB6858C022A}" srcOrd="0" destOrd="1" presId="urn:microsoft.com/office/officeart/2005/8/layout/hList6"/>
    <dgm:cxn modelId="{9F8F5C37-B413-4896-8270-802518F33614}" srcId="{53BBD53B-2308-4899-AF17-A8AE7F400AA8}" destId="{5D6DB7E7-504D-4FDA-B9A9-67158181CFCC}" srcOrd="2" destOrd="0" parTransId="{36342DC1-B94C-4E66-9F17-2E0802ED4FFB}" sibTransId="{4494B455-5BDB-436F-B8D4-D48E3EFB3193}"/>
    <dgm:cxn modelId="{E8F42CE2-7F54-4248-BD40-62449BDD27B5}" srcId="{53BBD53B-2308-4899-AF17-A8AE7F400AA8}" destId="{3B88C5FF-5A75-444E-9047-3A348BA96284}" srcOrd="1" destOrd="0" parTransId="{9AF60986-41C2-4C25-9D95-8E1218466831}" sibTransId="{326ADD1A-502C-4BB6-A1AF-7F7515BEC7EF}"/>
    <dgm:cxn modelId="{F0474A62-CABE-499F-958B-B5C3F754E3D6}" type="presOf" srcId="{3B88C5FF-5A75-444E-9047-3A348BA96284}" destId="{046EBBED-AED6-4B42-8A65-1AB6858C022A}" srcOrd="0" destOrd="2" presId="urn:microsoft.com/office/officeart/2005/8/layout/hList6"/>
    <dgm:cxn modelId="{BC1042BE-8324-4A86-9318-57F39D700CB5}" srcId="{2D1590AC-F93B-4EFF-8997-9FEAD54DCC17}" destId="{0259BCA1-CFBA-4DE5-8BC3-25AEDD7ABDF8}" srcOrd="0" destOrd="0" parTransId="{5A21B504-7422-4747-9532-CBAC7C133382}" sibTransId="{720019A4-4411-4217-9B68-0396F1DC8EAB}"/>
    <dgm:cxn modelId="{D23CF479-04D7-405C-A444-29146D69BE24}" type="presOf" srcId="{EEDBF27A-2316-45F4-8384-AAA7FA11D39E}" destId="{046EBBED-AED6-4B42-8A65-1AB6858C022A}" srcOrd="0" destOrd="4" presId="urn:microsoft.com/office/officeart/2005/8/layout/hList6"/>
    <dgm:cxn modelId="{048E661D-D343-4111-8F73-382E2CD10B8D}" type="presParOf" srcId="{B7785C72-D75E-406E-953E-D676C802F73E}" destId="{046EBBED-AED6-4B42-8A65-1AB6858C022A}" srcOrd="0" destOrd="0" presId="urn:microsoft.com/office/officeart/2005/8/layout/hList6"/>
    <dgm:cxn modelId="{1DA81B30-2E2E-47F1-8190-5CDEFD32BE4C}" type="presParOf" srcId="{B7785C72-D75E-406E-953E-D676C802F73E}" destId="{E9E4BAFB-E349-4B54-B227-1831F0E7BBA2}" srcOrd="1" destOrd="0" presId="urn:microsoft.com/office/officeart/2005/8/layout/hList6"/>
    <dgm:cxn modelId="{93C2D2A2-30BA-4A64-9590-66BC5D13D495}" type="presParOf" srcId="{B7785C72-D75E-406E-953E-D676C802F73E}" destId="{6FE443D8-B465-4BB5-9E6A-3F66411B4C31}" srcOrd="2" destOrd="0" presId="urn:microsoft.com/office/officeart/2005/8/layout/hList6"/>
    <dgm:cxn modelId="{D59EAE66-BB26-472C-B18D-106E720071DE}" type="presParOf" srcId="{B7785C72-D75E-406E-953E-D676C802F73E}" destId="{A80A964E-D50F-4130-8352-BAEF9823B3A4}" srcOrd="3" destOrd="0" presId="urn:microsoft.com/office/officeart/2005/8/layout/hList6"/>
    <dgm:cxn modelId="{6171F92E-AC22-406A-AFCD-AAA4A288F99E}" type="presParOf" srcId="{B7785C72-D75E-406E-953E-D676C802F73E}" destId="{7A68DDF0-D949-4F9F-B694-9B64BC6FFDF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00320B-AB67-4C83-949C-869C1C97B1DB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AD4E84A-40CB-4AD8-ACE5-0265AF1739C5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2">
                  <a:lumMod val="50000"/>
                </a:schemeClr>
              </a:solidFill>
            </a:rPr>
            <a:t>В </a:t>
          </a:r>
          <a:r>
            <a:rPr lang="ru-RU" sz="1800" b="1" i="1" dirty="0" smtClean="0">
              <a:solidFill>
                <a:schemeClr val="tx2">
                  <a:lumMod val="50000"/>
                </a:schemeClr>
              </a:solidFill>
            </a:rPr>
            <a:t>раннем возрасте </a:t>
          </a:r>
          <a:r>
            <a:rPr lang="ru-RU" sz="1800" dirty="0" smtClean="0">
              <a:solidFill>
                <a:schemeClr val="tx2">
                  <a:lumMod val="50000"/>
                </a:schemeClr>
              </a:solidFill>
            </a:rPr>
            <a:t>- слушать и повторять по подражанию отдельные реплики и фразы. В 2 – 4 фразах рассказывать по картинке или об увиденном на прогулке.</a:t>
          </a:r>
          <a:endParaRPr lang="ru-RU" sz="1800" dirty="0">
            <a:solidFill>
              <a:schemeClr val="tx2">
                <a:lumMod val="50000"/>
              </a:schemeClr>
            </a:solidFill>
          </a:endParaRPr>
        </a:p>
      </dgm:t>
    </dgm:pt>
    <dgm:pt modelId="{98ADFB76-BDE6-4F72-AB84-AE716FCD3558}" type="parTrans" cxnId="{EA57AE42-981B-48CF-A8F7-FFDAE2669D48}">
      <dgm:prSet/>
      <dgm:spPr/>
      <dgm:t>
        <a:bodyPr/>
        <a:lstStyle/>
        <a:p>
          <a:endParaRPr lang="ru-RU"/>
        </a:p>
      </dgm:t>
    </dgm:pt>
    <dgm:pt modelId="{16042AF1-DDD6-47B9-9225-DC4AEDC393E1}" type="sibTrans" cxnId="{EA57AE42-981B-48CF-A8F7-FFDAE2669D48}">
      <dgm:prSet/>
      <dgm:spPr/>
      <dgm:t>
        <a:bodyPr/>
        <a:lstStyle/>
        <a:p>
          <a:endParaRPr lang="ru-RU"/>
        </a:p>
      </dgm:t>
    </dgm:pt>
    <dgm:pt modelId="{963A8308-88D4-4300-B0CC-6A627DFEEE8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В </a:t>
          </a:r>
          <a:r>
            <a:rPr lang="ru-RU" sz="1800" b="1" i="1" dirty="0" smtClean="0">
              <a:solidFill>
                <a:srgbClr val="002060"/>
              </a:solidFill>
            </a:rPr>
            <a:t>старшей группе </a:t>
          </a:r>
          <a:r>
            <a:rPr lang="ru-RU" sz="1800" dirty="0" smtClean="0">
              <a:solidFill>
                <a:srgbClr val="002060"/>
              </a:solidFill>
            </a:rPr>
            <a:t>дети связно, последовательно пересказывают литературные произведения, выразительно передавая диалоги действующих лиц, характеристики персонажей.</a:t>
          </a:r>
          <a:endParaRPr lang="ru-RU" sz="1800" dirty="0">
            <a:solidFill>
              <a:srgbClr val="002060"/>
            </a:solidFill>
          </a:endParaRPr>
        </a:p>
      </dgm:t>
    </dgm:pt>
    <dgm:pt modelId="{BDE08E6C-6F3D-420D-8AE2-D3D9DA3A9B10}" type="parTrans" cxnId="{4E9275CB-5590-477A-884C-3341FED0C8AE}">
      <dgm:prSet/>
      <dgm:spPr/>
      <dgm:t>
        <a:bodyPr/>
        <a:lstStyle/>
        <a:p>
          <a:endParaRPr lang="ru-RU"/>
        </a:p>
      </dgm:t>
    </dgm:pt>
    <dgm:pt modelId="{81ED77F0-6DCE-4676-BC61-B9FA1F822BD6}" type="sibTrans" cxnId="{4E9275CB-5590-477A-884C-3341FED0C8AE}">
      <dgm:prSet/>
      <dgm:spPr/>
      <dgm:t>
        <a:bodyPr/>
        <a:lstStyle/>
        <a:p>
          <a:endParaRPr lang="ru-RU"/>
        </a:p>
      </dgm:t>
    </dgm:pt>
    <dgm:pt modelId="{176772AC-A934-402E-AA8E-C361C06D8959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В </a:t>
          </a:r>
          <a:r>
            <a:rPr lang="ru-RU" b="1" i="1" dirty="0" smtClean="0">
              <a:solidFill>
                <a:schemeClr val="tx2">
                  <a:lumMod val="50000"/>
                </a:schemeClr>
              </a:solidFill>
            </a:rPr>
            <a:t>подготовительной</a:t>
          </a:r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 к школе группе детей учат строить разные типы текстов (описание, повествование, рассуждение) с соблюдением их структуры.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13EBD27A-945F-4AA2-AD2C-7AE6DAF017D5}" type="parTrans" cxnId="{B95256CE-735D-40E2-92ED-5B3A6371A055}">
      <dgm:prSet/>
      <dgm:spPr/>
      <dgm:t>
        <a:bodyPr/>
        <a:lstStyle/>
        <a:p>
          <a:endParaRPr lang="ru-RU"/>
        </a:p>
      </dgm:t>
    </dgm:pt>
    <dgm:pt modelId="{2450D471-643A-46C8-84D1-588C961A4868}" type="sibTrans" cxnId="{B95256CE-735D-40E2-92ED-5B3A6371A055}">
      <dgm:prSet/>
      <dgm:spPr/>
      <dgm:t>
        <a:bodyPr/>
        <a:lstStyle/>
        <a:p>
          <a:endParaRPr lang="ru-RU"/>
        </a:p>
      </dgm:t>
    </dgm:pt>
    <dgm:pt modelId="{00697A66-4995-4DBA-9FDC-6B162743A143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В </a:t>
          </a:r>
          <a:r>
            <a:rPr lang="ru-RU" sz="1800" b="1" i="1" dirty="0" smtClean="0">
              <a:solidFill>
                <a:srgbClr val="002060"/>
              </a:solidFill>
            </a:rPr>
            <a:t>средней группе </a:t>
          </a:r>
          <a:r>
            <a:rPr lang="ru-RU" sz="1800" dirty="0" smtClean="0">
              <a:solidFill>
                <a:srgbClr val="002060"/>
              </a:solidFill>
            </a:rPr>
            <a:t>дети могут составлять небольшие рассказы из личного опыта сначала с опорой на картинку или игрушку, а затем и без опоры на наглядный материал.</a:t>
          </a:r>
          <a:endParaRPr lang="ru-RU" sz="1800" dirty="0">
            <a:solidFill>
              <a:srgbClr val="002060"/>
            </a:solidFill>
          </a:endParaRPr>
        </a:p>
      </dgm:t>
    </dgm:pt>
    <dgm:pt modelId="{0172E760-85A9-40B0-A7FD-FC5A56FB4D23}" type="parTrans" cxnId="{CCF24C1A-1C25-42DC-9F1F-5D6B62DF7B5D}">
      <dgm:prSet/>
      <dgm:spPr/>
      <dgm:t>
        <a:bodyPr/>
        <a:lstStyle/>
        <a:p>
          <a:endParaRPr lang="ru-RU"/>
        </a:p>
      </dgm:t>
    </dgm:pt>
    <dgm:pt modelId="{0A2ACD41-07CF-4D9F-8666-C1AE8CCD5B37}" type="sibTrans" cxnId="{CCF24C1A-1C25-42DC-9F1F-5D6B62DF7B5D}">
      <dgm:prSet/>
      <dgm:spPr/>
      <dgm:t>
        <a:bodyPr/>
        <a:lstStyle/>
        <a:p>
          <a:endParaRPr lang="ru-RU"/>
        </a:p>
      </dgm:t>
    </dgm:pt>
    <dgm:pt modelId="{04F13FD1-541F-4591-A9DB-11F90AD039FD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Во 2 младшей группе </a:t>
          </a:r>
          <a:r>
            <a:rPr lang="ru-RU" sz="1800" dirty="0" smtClean="0">
              <a:solidFill>
                <a:srgbClr val="002060"/>
              </a:solidFill>
            </a:rPr>
            <a:t>- пересказывать хорошо знакомые им сказки и рассказы, рассказывать по наглядному материалу.</a:t>
          </a:r>
          <a:endParaRPr lang="ru-RU" sz="1800" dirty="0">
            <a:solidFill>
              <a:srgbClr val="002060"/>
            </a:solidFill>
          </a:endParaRPr>
        </a:p>
      </dgm:t>
    </dgm:pt>
    <dgm:pt modelId="{30020DDD-1866-4C34-8A59-631BC6909AD2}" type="parTrans" cxnId="{CDCCF1B5-1ADB-4C7F-AF40-BC74F02AFEAA}">
      <dgm:prSet/>
      <dgm:spPr/>
      <dgm:t>
        <a:bodyPr/>
        <a:lstStyle/>
        <a:p>
          <a:endParaRPr lang="ru-RU"/>
        </a:p>
      </dgm:t>
    </dgm:pt>
    <dgm:pt modelId="{D5FBDDB6-FAF8-468C-B22D-F9734033CB22}" type="sibTrans" cxnId="{CDCCF1B5-1ADB-4C7F-AF40-BC74F02AFEAA}">
      <dgm:prSet/>
      <dgm:spPr/>
      <dgm:t>
        <a:bodyPr/>
        <a:lstStyle/>
        <a:p>
          <a:endParaRPr lang="ru-RU"/>
        </a:p>
      </dgm:t>
    </dgm:pt>
    <dgm:pt modelId="{8B96C875-4F10-413D-8C3A-81906FF3D7F4}" type="pres">
      <dgm:prSet presAssocID="{C200320B-AB67-4C83-949C-869C1C97B1D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5BD2F-A739-4FE8-897E-41714E04727A}" type="pres">
      <dgm:prSet presAssocID="{C200320B-AB67-4C83-949C-869C1C97B1DB}" presName="dummyMaxCanvas" presStyleCnt="0">
        <dgm:presLayoutVars/>
      </dgm:prSet>
      <dgm:spPr/>
    </dgm:pt>
    <dgm:pt modelId="{E6DD1EED-26B8-4ADD-ADB6-DFB588A98563}" type="pres">
      <dgm:prSet presAssocID="{C200320B-AB67-4C83-949C-869C1C97B1DB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FEF7AF-A4CC-400A-8261-AE0EA2F823D6}" type="pres">
      <dgm:prSet presAssocID="{C200320B-AB67-4C83-949C-869C1C97B1DB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14687-9A46-4CDA-94AA-BD381B918647}" type="pres">
      <dgm:prSet presAssocID="{C200320B-AB67-4C83-949C-869C1C97B1DB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F6D1F-4E17-47C7-9D46-C0B793231290}" type="pres">
      <dgm:prSet presAssocID="{C200320B-AB67-4C83-949C-869C1C97B1DB}" presName="FiveNodes_4" presStyleLbl="node1" presStyleIdx="3" presStyleCnt="5" custScaleX="112340" custScaleY="106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B1B17-C422-4822-9A41-B8204E806270}" type="pres">
      <dgm:prSet presAssocID="{C200320B-AB67-4C83-949C-869C1C97B1DB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A130D-2CAA-40E2-99EE-EAB50993EBF3}" type="pres">
      <dgm:prSet presAssocID="{C200320B-AB67-4C83-949C-869C1C97B1D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CAD93-E84A-44FE-9530-612A8352957B}" type="pres">
      <dgm:prSet presAssocID="{C200320B-AB67-4C83-949C-869C1C97B1D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BE97B-E9C4-4C38-8D29-2E770F0B4C95}" type="pres">
      <dgm:prSet presAssocID="{C200320B-AB67-4C83-949C-869C1C97B1D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82843-0399-4AF6-A411-696BD8754AB9}" type="pres">
      <dgm:prSet presAssocID="{C200320B-AB67-4C83-949C-869C1C97B1D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0C147-B7EA-4455-BD65-2FF97BD47122}" type="pres">
      <dgm:prSet presAssocID="{C200320B-AB67-4C83-949C-869C1C97B1D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1F03D-1082-4825-AF25-852740391B95}" type="pres">
      <dgm:prSet presAssocID="{C200320B-AB67-4C83-949C-869C1C97B1D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4D00E-8EE5-42A7-B941-CAB4565B407F}" type="pres">
      <dgm:prSet presAssocID="{C200320B-AB67-4C83-949C-869C1C97B1D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85E53-BB99-40D2-8DDF-DFDE41DE0500}" type="pres">
      <dgm:prSet presAssocID="{C200320B-AB67-4C83-949C-869C1C97B1D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733B4-FC92-432E-80C2-9621738EAE99}" type="pres">
      <dgm:prSet presAssocID="{C200320B-AB67-4C83-949C-869C1C97B1D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5256CE-735D-40E2-92ED-5B3A6371A055}" srcId="{C200320B-AB67-4C83-949C-869C1C97B1DB}" destId="{176772AC-A934-402E-AA8E-C361C06D8959}" srcOrd="4" destOrd="0" parTransId="{13EBD27A-945F-4AA2-AD2C-7AE6DAF017D5}" sibTransId="{2450D471-643A-46C8-84D1-588C961A4868}"/>
    <dgm:cxn modelId="{EA57AE42-981B-48CF-A8F7-FFDAE2669D48}" srcId="{C200320B-AB67-4C83-949C-869C1C97B1DB}" destId="{FAD4E84A-40CB-4AD8-ACE5-0265AF1739C5}" srcOrd="0" destOrd="0" parTransId="{98ADFB76-BDE6-4F72-AB84-AE716FCD3558}" sibTransId="{16042AF1-DDD6-47B9-9225-DC4AEDC393E1}"/>
    <dgm:cxn modelId="{DB611DB0-47AA-41B4-BA87-A7F1A05EDA8F}" type="presOf" srcId="{C200320B-AB67-4C83-949C-869C1C97B1DB}" destId="{8B96C875-4F10-413D-8C3A-81906FF3D7F4}" srcOrd="0" destOrd="0" presId="urn:microsoft.com/office/officeart/2005/8/layout/vProcess5"/>
    <dgm:cxn modelId="{347049A0-800D-44D1-90DF-2BF746210B38}" type="presOf" srcId="{0A2ACD41-07CF-4D9F-8666-C1AE8CCD5B37}" destId="{0CBBE97B-E9C4-4C38-8D29-2E770F0B4C95}" srcOrd="0" destOrd="0" presId="urn:microsoft.com/office/officeart/2005/8/layout/vProcess5"/>
    <dgm:cxn modelId="{003A06D9-0760-4E64-8DAF-F9A0897242D9}" type="presOf" srcId="{176772AC-A934-402E-AA8E-C361C06D8959}" destId="{491B1B17-C422-4822-9A41-B8204E806270}" srcOrd="0" destOrd="0" presId="urn:microsoft.com/office/officeart/2005/8/layout/vProcess5"/>
    <dgm:cxn modelId="{09AC4202-8C94-44DD-9733-B3759DC81EE7}" type="presOf" srcId="{176772AC-A934-402E-AA8E-C361C06D8959}" destId="{82D733B4-FC92-432E-80C2-9621738EAE99}" srcOrd="1" destOrd="0" presId="urn:microsoft.com/office/officeart/2005/8/layout/vProcess5"/>
    <dgm:cxn modelId="{D2F99DED-3453-46FD-B593-95552A55712E}" type="presOf" srcId="{04F13FD1-541F-4591-A9DB-11F90AD039FD}" destId="{F451F03D-1082-4825-AF25-852740391B95}" srcOrd="1" destOrd="0" presId="urn:microsoft.com/office/officeart/2005/8/layout/vProcess5"/>
    <dgm:cxn modelId="{4E9275CB-5590-477A-884C-3341FED0C8AE}" srcId="{C200320B-AB67-4C83-949C-869C1C97B1DB}" destId="{963A8308-88D4-4300-B0CC-6A627DFEEE8E}" srcOrd="3" destOrd="0" parTransId="{BDE08E6C-6F3D-420D-8AE2-D3D9DA3A9B10}" sibTransId="{81ED77F0-6DCE-4676-BC61-B9FA1F822BD6}"/>
    <dgm:cxn modelId="{0ABF6358-42E5-45A0-BD69-8D29DB3EABD0}" type="presOf" srcId="{00697A66-4995-4DBA-9FDC-6B162743A143}" destId="{69514687-9A46-4CDA-94AA-BD381B918647}" srcOrd="0" destOrd="0" presId="urn:microsoft.com/office/officeart/2005/8/layout/vProcess5"/>
    <dgm:cxn modelId="{51F1F089-76DB-4BB9-BCCA-7C2AD255140D}" type="presOf" srcId="{16042AF1-DDD6-47B9-9225-DC4AEDC393E1}" destId="{26AA130D-2CAA-40E2-99EE-EAB50993EBF3}" srcOrd="0" destOrd="0" presId="urn:microsoft.com/office/officeart/2005/8/layout/vProcess5"/>
    <dgm:cxn modelId="{34F5925C-E365-4500-B6C9-39CE5398A7D1}" type="presOf" srcId="{D5FBDDB6-FAF8-468C-B22D-F9734033CB22}" destId="{423CAD93-E84A-44FE-9530-612A8352957B}" srcOrd="0" destOrd="0" presId="urn:microsoft.com/office/officeart/2005/8/layout/vProcess5"/>
    <dgm:cxn modelId="{E296A285-9FB6-4B61-AF95-5EF794511672}" type="presOf" srcId="{00697A66-4995-4DBA-9FDC-6B162743A143}" destId="{FB34D00E-8EE5-42A7-B941-CAB4565B407F}" srcOrd="1" destOrd="0" presId="urn:microsoft.com/office/officeart/2005/8/layout/vProcess5"/>
    <dgm:cxn modelId="{CD928FA3-8877-4BAD-A929-53F853153EA8}" type="presOf" srcId="{963A8308-88D4-4300-B0CC-6A627DFEEE8E}" destId="{7B985E53-BB99-40D2-8DDF-DFDE41DE0500}" srcOrd="1" destOrd="0" presId="urn:microsoft.com/office/officeart/2005/8/layout/vProcess5"/>
    <dgm:cxn modelId="{2163F62A-8209-4889-B6A3-504D58DB89D6}" type="presOf" srcId="{FAD4E84A-40CB-4AD8-ACE5-0265AF1739C5}" destId="{A5D0C147-B7EA-4455-BD65-2FF97BD47122}" srcOrd="1" destOrd="0" presId="urn:microsoft.com/office/officeart/2005/8/layout/vProcess5"/>
    <dgm:cxn modelId="{68FE9A15-71A1-4BC9-8F38-D0DB9F37F509}" type="presOf" srcId="{04F13FD1-541F-4591-A9DB-11F90AD039FD}" destId="{F7FEF7AF-A4CC-400A-8261-AE0EA2F823D6}" srcOrd="0" destOrd="0" presId="urn:microsoft.com/office/officeart/2005/8/layout/vProcess5"/>
    <dgm:cxn modelId="{CCF24C1A-1C25-42DC-9F1F-5D6B62DF7B5D}" srcId="{C200320B-AB67-4C83-949C-869C1C97B1DB}" destId="{00697A66-4995-4DBA-9FDC-6B162743A143}" srcOrd="2" destOrd="0" parTransId="{0172E760-85A9-40B0-A7FD-FC5A56FB4D23}" sibTransId="{0A2ACD41-07CF-4D9F-8666-C1AE8CCD5B37}"/>
    <dgm:cxn modelId="{C665F5C4-4953-4109-AD55-039CB077B629}" type="presOf" srcId="{963A8308-88D4-4300-B0CC-6A627DFEEE8E}" destId="{617F6D1F-4E17-47C7-9D46-C0B793231290}" srcOrd="0" destOrd="0" presId="urn:microsoft.com/office/officeart/2005/8/layout/vProcess5"/>
    <dgm:cxn modelId="{8FE25B43-DB9A-4BDA-A04A-624522CA0145}" type="presOf" srcId="{81ED77F0-6DCE-4676-BC61-B9FA1F822BD6}" destId="{C9382843-0399-4AF6-A411-696BD8754AB9}" srcOrd="0" destOrd="0" presId="urn:microsoft.com/office/officeart/2005/8/layout/vProcess5"/>
    <dgm:cxn modelId="{E26CEBCD-D2D1-4ABA-BEDB-E244AC327EBB}" type="presOf" srcId="{FAD4E84A-40CB-4AD8-ACE5-0265AF1739C5}" destId="{E6DD1EED-26B8-4ADD-ADB6-DFB588A98563}" srcOrd="0" destOrd="0" presId="urn:microsoft.com/office/officeart/2005/8/layout/vProcess5"/>
    <dgm:cxn modelId="{CDCCF1B5-1ADB-4C7F-AF40-BC74F02AFEAA}" srcId="{C200320B-AB67-4C83-949C-869C1C97B1DB}" destId="{04F13FD1-541F-4591-A9DB-11F90AD039FD}" srcOrd="1" destOrd="0" parTransId="{30020DDD-1866-4C34-8A59-631BC6909AD2}" sibTransId="{D5FBDDB6-FAF8-468C-B22D-F9734033CB22}"/>
    <dgm:cxn modelId="{0A38DDDC-6EF2-461A-B330-56B94251FC54}" type="presParOf" srcId="{8B96C875-4F10-413D-8C3A-81906FF3D7F4}" destId="{8915BD2F-A739-4FE8-897E-41714E04727A}" srcOrd="0" destOrd="0" presId="urn:microsoft.com/office/officeart/2005/8/layout/vProcess5"/>
    <dgm:cxn modelId="{A350BC55-B5EB-40FC-8FFB-7B9343E8C08F}" type="presParOf" srcId="{8B96C875-4F10-413D-8C3A-81906FF3D7F4}" destId="{E6DD1EED-26B8-4ADD-ADB6-DFB588A98563}" srcOrd="1" destOrd="0" presId="urn:microsoft.com/office/officeart/2005/8/layout/vProcess5"/>
    <dgm:cxn modelId="{5D015599-A872-44E7-98D4-1847EDDC976D}" type="presParOf" srcId="{8B96C875-4F10-413D-8C3A-81906FF3D7F4}" destId="{F7FEF7AF-A4CC-400A-8261-AE0EA2F823D6}" srcOrd="2" destOrd="0" presId="urn:microsoft.com/office/officeart/2005/8/layout/vProcess5"/>
    <dgm:cxn modelId="{0150CC95-0ECD-4960-962C-44B96C9FA4D5}" type="presParOf" srcId="{8B96C875-4F10-413D-8C3A-81906FF3D7F4}" destId="{69514687-9A46-4CDA-94AA-BD381B918647}" srcOrd="3" destOrd="0" presId="urn:microsoft.com/office/officeart/2005/8/layout/vProcess5"/>
    <dgm:cxn modelId="{65B31B4D-6AD0-4C3C-B968-1F8D15AFFF96}" type="presParOf" srcId="{8B96C875-4F10-413D-8C3A-81906FF3D7F4}" destId="{617F6D1F-4E17-47C7-9D46-C0B793231290}" srcOrd="4" destOrd="0" presId="urn:microsoft.com/office/officeart/2005/8/layout/vProcess5"/>
    <dgm:cxn modelId="{E389F967-9B98-451E-8904-4DC708FD0AC8}" type="presParOf" srcId="{8B96C875-4F10-413D-8C3A-81906FF3D7F4}" destId="{491B1B17-C422-4822-9A41-B8204E806270}" srcOrd="5" destOrd="0" presId="urn:microsoft.com/office/officeart/2005/8/layout/vProcess5"/>
    <dgm:cxn modelId="{2DC375F2-CAFA-4B48-BB37-E04A63AFFDFD}" type="presParOf" srcId="{8B96C875-4F10-413D-8C3A-81906FF3D7F4}" destId="{26AA130D-2CAA-40E2-99EE-EAB50993EBF3}" srcOrd="6" destOrd="0" presId="urn:microsoft.com/office/officeart/2005/8/layout/vProcess5"/>
    <dgm:cxn modelId="{B6F60387-BF28-4DAC-B796-571B0BAEA05C}" type="presParOf" srcId="{8B96C875-4F10-413D-8C3A-81906FF3D7F4}" destId="{423CAD93-E84A-44FE-9530-612A8352957B}" srcOrd="7" destOrd="0" presId="urn:microsoft.com/office/officeart/2005/8/layout/vProcess5"/>
    <dgm:cxn modelId="{C96C591A-9178-4F87-847A-E603ED87EDEE}" type="presParOf" srcId="{8B96C875-4F10-413D-8C3A-81906FF3D7F4}" destId="{0CBBE97B-E9C4-4C38-8D29-2E770F0B4C95}" srcOrd="8" destOrd="0" presId="urn:microsoft.com/office/officeart/2005/8/layout/vProcess5"/>
    <dgm:cxn modelId="{997D6D5A-B7B3-498A-9FB3-E2B5C238B49E}" type="presParOf" srcId="{8B96C875-4F10-413D-8C3A-81906FF3D7F4}" destId="{C9382843-0399-4AF6-A411-696BD8754AB9}" srcOrd="9" destOrd="0" presId="urn:microsoft.com/office/officeart/2005/8/layout/vProcess5"/>
    <dgm:cxn modelId="{046D93A9-CA7C-461A-8241-02AFEAC81AB5}" type="presParOf" srcId="{8B96C875-4F10-413D-8C3A-81906FF3D7F4}" destId="{A5D0C147-B7EA-4455-BD65-2FF97BD47122}" srcOrd="10" destOrd="0" presId="urn:microsoft.com/office/officeart/2005/8/layout/vProcess5"/>
    <dgm:cxn modelId="{B85AAAC0-43A1-46AD-9062-77E9A6DEE18B}" type="presParOf" srcId="{8B96C875-4F10-413D-8C3A-81906FF3D7F4}" destId="{F451F03D-1082-4825-AF25-852740391B95}" srcOrd="11" destOrd="0" presId="urn:microsoft.com/office/officeart/2005/8/layout/vProcess5"/>
    <dgm:cxn modelId="{CD7DD73A-76F6-4B14-9E7D-8D603DA6E81B}" type="presParOf" srcId="{8B96C875-4F10-413D-8C3A-81906FF3D7F4}" destId="{FB34D00E-8EE5-42A7-B941-CAB4565B407F}" srcOrd="12" destOrd="0" presId="urn:microsoft.com/office/officeart/2005/8/layout/vProcess5"/>
    <dgm:cxn modelId="{44214E16-EA03-4487-AF56-4394351548A4}" type="presParOf" srcId="{8B96C875-4F10-413D-8C3A-81906FF3D7F4}" destId="{7B985E53-BB99-40D2-8DDF-DFDE41DE0500}" srcOrd="13" destOrd="0" presId="urn:microsoft.com/office/officeart/2005/8/layout/vProcess5"/>
    <dgm:cxn modelId="{209E16A7-5898-418C-8DD2-0FC01587D3FE}" type="presParOf" srcId="{8B96C875-4F10-413D-8C3A-81906FF3D7F4}" destId="{82D733B4-FC92-432E-80C2-9621738EAE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824EDDF-6B6C-43D5-85E7-D330A9660F94}" type="doc">
      <dgm:prSet loTypeId="urn:microsoft.com/office/officeart/2005/8/layout/bProcess4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33A1C9-5072-4267-98A3-A3117CAF005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Совместное рассказывание</a:t>
          </a:r>
          <a:endParaRPr lang="ru-RU" sz="20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5789F-EBFB-4271-A7F8-C7CD3F88A5C8}" type="parTrans" cxnId="{B88C56E8-6865-43EC-B335-CCAA63BCFA89}">
      <dgm:prSet/>
      <dgm:spPr/>
      <dgm:t>
        <a:bodyPr/>
        <a:lstStyle/>
        <a:p>
          <a:endParaRPr lang="ru-RU"/>
        </a:p>
      </dgm:t>
    </dgm:pt>
    <dgm:pt modelId="{B2F35BA4-718D-4E49-A492-A785B9929C7A}" type="sibTrans" cxnId="{B88C56E8-6865-43EC-B335-CCAA63BCFA89}">
      <dgm:prSet/>
      <dgm:spPr/>
      <dgm:t>
        <a:bodyPr/>
        <a:lstStyle/>
        <a:p>
          <a:endParaRPr lang="ru-RU"/>
        </a:p>
      </dgm:t>
    </dgm:pt>
    <dgm:pt modelId="{2D1844E0-835E-4ADB-AB83-82505DF92D44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рассказа </a:t>
          </a:r>
          <a:endParaRPr lang="ru-RU" sz="2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2E4D2-35FD-46D0-9F23-46394DA03CB2}" type="parTrans" cxnId="{D55ECA14-E6A3-44C8-B533-84241452EAF9}">
      <dgm:prSet/>
      <dgm:spPr/>
      <dgm:t>
        <a:bodyPr/>
        <a:lstStyle/>
        <a:p>
          <a:endParaRPr lang="ru-RU"/>
        </a:p>
      </dgm:t>
    </dgm:pt>
    <dgm:pt modelId="{0CEB4DE3-1EBB-4534-B3DC-3BFAB5FC7F4A}" type="sibTrans" cxnId="{D55ECA14-E6A3-44C8-B533-84241452EAF9}">
      <dgm:prSet/>
      <dgm:spPr/>
      <dgm:t>
        <a:bodyPr/>
        <a:lstStyle/>
        <a:p>
          <a:endParaRPr lang="ru-RU"/>
        </a:p>
      </dgm:t>
    </dgm:pt>
    <dgm:pt modelId="{9F8CA824-140D-43E6-BED5-E6ABA0EB948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Коллективное составление рассказа 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FF4458-5421-42D9-8308-63093DB78702}" type="parTrans" cxnId="{B80F88D7-1EFB-4A25-B5C0-B374822B05FA}">
      <dgm:prSet/>
      <dgm:spPr/>
      <dgm:t>
        <a:bodyPr/>
        <a:lstStyle/>
        <a:p>
          <a:endParaRPr lang="ru-RU"/>
        </a:p>
      </dgm:t>
    </dgm:pt>
    <dgm:pt modelId="{D9F35143-51AA-4599-A7E2-5384462E22F7}" type="sibTrans" cxnId="{B80F88D7-1EFB-4A25-B5C0-B374822B05FA}">
      <dgm:prSet/>
      <dgm:spPr/>
      <dgm:t>
        <a:bodyPr/>
        <a:lstStyle/>
        <a:p>
          <a:endParaRPr lang="ru-RU"/>
        </a:p>
      </dgm:t>
    </dgm:pt>
    <dgm:pt modelId="{A09E23D0-8A83-4647-9DD2-43E46BBF1234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рассказа подгруппами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5D8009-2B88-476B-94FD-116C0338EDE1}" type="parTrans" cxnId="{781BDC55-CC03-4BCC-80A3-05DC10EE3752}">
      <dgm:prSet/>
      <dgm:spPr/>
      <dgm:t>
        <a:bodyPr/>
        <a:lstStyle/>
        <a:p>
          <a:endParaRPr lang="ru-RU"/>
        </a:p>
      </dgm:t>
    </dgm:pt>
    <dgm:pt modelId="{BD383737-AF3B-4C2B-80C1-8176DBD0C613}" type="sibTrans" cxnId="{781BDC55-CC03-4BCC-80A3-05DC10EE3752}">
      <dgm:prSet/>
      <dgm:spPr/>
      <dgm:t>
        <a:bodyPr/>
        <a:lstStyle/>
        <a:p>
          <a:endParaRPr lang="ru-RU"/>
        </a:p>
      </dgm:t>
    </dgm:pt>
    <dgm:pt modelId="{3EE8A1D0-8062-4CF0-983B-9BBAE7AB725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Частичный образец 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FE754B-D683-4666-8297-FDEFB97424AC}" type="parTrans" cxnId="{31F54F48-0B78-4520-94DB-151A871E118D}">
      <dgm:prSet/>
      <dgm:spPr/>
      <dgm:t>
        <a:bodyPr/>
        <a:lstStyle/>
        <a:p>
          <a:endParaRPr lang="ru-RU"/>
        </a:p>
      </dgm:t>
    </dgm:pt>
    <dgm:pt modelId="{6D7D7640-EA0F-482B-9EBC-4D595EA27C9B}" type="sibTrans" cxnId="{31F54F48-0B78-4520-94DB-151A871E118D}">
      <dgm:prSet/>
      <dgm:spPr/>
      <dgm:t>
        <a:bodyPr/>
        <a:lstStyle/>
        <a:p>
          <a:endParaRPr lang="ru-RU"/>
        </a:p>
      </dgm:t>
    </dgm:pt>
    <dgm:pt modelId="{6ABE9C2F-053E-4A19-A124-2651703D8E1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Образец рассказа </a:t>
          </a:r>
          <a:endParaRPr lang="ru-RU" sz="24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9EA91D-2AFD-443A-9E36-2D10CBE56783}" type="parTrans" cxnId="{8642AF52-3564-49A7-AC3F-ED75FB7543B2}">
      <dgm:prSet/>
      <dgm:spPr/>
      <dgm:t>
        <a:bodyPr/>
        <a:lstStyle/>
        <a:p>
          <a:endParaRPr lang="ru-RU"/>
        </a:p>
      </dgm:t>
    </dgm:pt>
    <dgm:pt modelId="{B52A194F-CE0F-488A-B76B-F57E9EFCE72F}" type="sibTrans" cxnId="{8642AF52-3564-49A7-AC3F-ED75FB7543B2}">
      <dgm:prSet/>
      <dgm:spPr/>
      <dgm:t>
        <a:bodyPr/>
        <a:lstStyle/>
        <a:p>
          <a:endParaRPr lang="ru-RU"/>
        </a:p>
      </dgm:t>
    </dgm:pt>
    <dgm:pt modelId="{D9707065-596C-4C48-9E55-9C295B06537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образца рассказа </a:t>
          </a:r>
          <a:endParaRPr lang="ru-RU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E1B9B-7D6B-49BC-9FF9-757A2EEA7466}" type="parTrans" cxnId="{DC91C0ED-8192-47BE-A78F-930B4DB41044}">
      <dgm:prSet/>
      <dgm:spPr/>
      <dgm:t>
        <a:bodyPr/>
        <a:lstStyle/>
        <a:p>
          <a:endParaRPr lang="ru-RU"/>
        </a:p>
      </dgm:t>
    </dgm:pt>
    <dgm:pt modelId="{BF10A168-26EC-4C2E-930F-62F8535AB89B}" type="sibTrans" cxnId="{DC91C0ED-8192-47BE-A78F-930B4DB41044}">
      <dgm:prSet/>
      <dgm:spPr/>
      <dgm:t>
        <a:bodyPr/>
        <a:lstStyle/>
        <a:p>
          <a:endParaRPr lang="ru-RU"/>
        </a:p>
      </dgm:t>
    </dgm:pt>
    <dgm:pt modelId="{8BBC961A-9C1D-411E-B9E9-344307B0219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рассказа по частям 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CECA91-DC39-4DE8-B073-97BD8702439B}" type="parTrans" cxnId="{0B7FC27F-2AD7-4C5B-AAED-F15E8E88190E}">
      <dgm:prSet/>
      <dgm:spPr/>
      <dgm:t>
        <a:bodyPr/>
        <a:lstStyle/>
        <a:p>
          <a:endParaRPr lang="ru-RU"/>
        </a:p>
      </dgm:t>
    </dgm:pt>
    <dgm:pt modelId="{D9282DD5-2173-4C93-978C-2C51197DC39F}" type="sibTrans" cxnId="{0B7FC27F-2AD7-4C5B-AAED-F15E8E88190E}">
      <dgm:prSet/>
      <dgm:spPr/>
      <dgm:t>
        <a:bodyPr/>
        <a:lstStyle/>
        <a:p>
          <a:endParaRPr lang="ru-RU"/>
        </a:p>
      </dgm:t>
    </dgm:pt>
    <dgm:pt modelId="{067DB822-E8B9-424F-A4F3-E91CB5EB0BE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Моделирование</a:t>
          </a:r>
          <a:endParaRPr lang="ru-RU" sz="24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5E78C-DBE8-4D8F-857B-A97C4DEACD98}" type="parTrans" cxnId="{71F3B466-A0F1-43E3-B9B3-F7169D2BBC8D}">
      <dgm:prSet/>
      <dgm:spPr/>
      <dgm:t>
        <a:bodyPr/>
        <a:lstStyle/>
        <a:p>
          <a:endParaRPr lang="ru-RU"/>
        </a:p>
      </dgm:t>
    </dgm:pt>
    <dgm:pt modelId="{9D3F6D8D-2D99-4473-BD11-4233B2D0B492}" type="sibTrans" cxnId="{71F3B466-A0F1-43E3-B9B3-F7169D2BBC8D}">
      <dgm:prSet/>
      <dgm:spPr/>
      <dgm:t>
        <a:bodyPr/>
        <a:lstStyle/>
        <a:p>
          <a:endParaRPr lang="ru-RU"/>
        </a:p>
      </dgm:t>
    </dgm:pt>
    <dgm:pt modelId="{BDB6DB5A-124A-400A-9667-DDDB2CB7F8D5}" type="pres">
      <dgm:prSet presAssocID="{3824EDDF-6B6C-43D5-85E7-D330A9660F9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A72EF2D-4EF1-4A82-8B0B-C279A749F1E2}" type="pres">
      <dgm:prSet presAssocID="{0133A1C9-5072-4267-98A3-A3117CAF005C}" presName="compNode" presStyleCnt="0"/>
      <dgm:spPr/>
    </dgm:pt>
    <dgm:pt modelId="{1ED46955-1BF5-4300-A3D6-04C73B0F25C9}" type="pres">
      <dgm:prSet presAssocID="{0133A1C9-5072-4267-98A3-A3117CAF005C}" presName="dummyConnPt" presStyleCnt="0"/>
      <dgm:spPr/>
    </dgm:pt>
    <dgm:pt modelId="{2F580AC6-BADE-4528-A187-8F9DD428D02F}" type="pres">
      <dgm:prSet presAssocID="{0133A1C9-5072-4267-98A3-A3117CAF005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41A19-033A-4E86-853A-727235E045B8}" type="pres">
      <dgm:prSet presAssocID="{B2F35BA4-718D-4E49-A492-A785B9929C7A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91923643-152D-4C0A-A211-858C24ADCD4C}" type="pres">
      <dgm:prSet presAssocID="{2D1844E0-835E-4ADB-AB83-82505DF92D44}" presName="compNode" presStyleCnt="0"/>
      <dgm:spPr/>
    </dgm:pt>
    <dgm:pt modelId="{E4E635EB-6441-471A-B3C0-AF27058CC3F7}" type="pres">
      <dgm:prSet presAssocID="{2D1844E0-835E-4ADB-AB83-82505DF92D44}" presName="dummyConnPt" presStyleCnt="0"/>
      <dgm:spPr/>
    </dgm:pt>
    <dgm:pt modelId="{70526971-BB1D-4479-B656-9B0AA47A15D9}" type="pres">
      <dgm:prSet presAssocID="{2D1844E0-835E-4ADB-AB83-82505DF92D44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7043C-7CCA-4921-A05D-7D6D666F6CAE}" type="pres">
      <dgm:prSet presAssocID="{0CEB4DE3-1EBB-4534-B3DC-3BFAB5FC7F4A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4DEC68A8-BD6C-4146-83A5-AEA5E34403BC}" type="pres">
      <dgm:prSet presAssocID="{9F8CA824-140D-43E6-BED5-E6ABA0EB9481}" presName="compNode" presStyleCnt="0"/>
      <dgm:spPr/>
    </dgm:pt>
    <dgm:pt modelId="{C888E035-CFB8-438F-9A8A-A1FDAA88F87E}" type="pres">
      <dgm:prSet presAssocID="{9F8CA824-140D-43E6-BED5-E6ABA0EB9481}" presName="dummyConnPt" presStyleCnt="0"/>
      <dgm:spPr/>
    </dgm:pt>
    <dgm:pt modelId="{C4254A53-1599-43AE-93A9-123A6FCD256A}" type="pres">
      <dgm:prSet presAssocID="{9F8CA824-140D-43E6-BED5-E6ABA0EB948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AC40A-27D3-4D82-BBA1-E89D3767EF44}" type="pres">
      <dgm:prSet presAssocID="{D9F35143-51AA-4599-A7E2-5384462E22F7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E745967A-2E5C-4A37-AD05-A0B55E63D086}" type="pres">
      <dgm:prSet presAssocID="{A09E23D0-8A83-4647-9DD2-43E46BBF1234}" presName="compNode" presStyleCnt="0"/>
      <dgm:spPr/>
    </dgm:pt>
    <dgm:pt modelId="{ECB349B5-8466-46CF-BA9D-F91CF71EDBD8}" type="pres">
      <dgm:prSet presAssocID="{A09E23D0-8A83-4647-9DD2-43E46BBF1234}" presName="dummyConnPt" presStyleCnt="0"/>
      <dgm:spPr/>
    </dgm:pt>
    <dgm:pt modelId="{F99E5ADC-BA6E-4149-9220-86314706329B}" type="pres">
      <dgm:prSet presAssocID="{A09E23D0-8A83-4647-9DD2-43E46BBF123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90D3E-459C-44D1-9213-D899BCA1C278}" type="pres">
      <dgm:prSet presAssocID="{BD383737-AF3B-4C2B-80C1-8176DBD0C613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9BAE95B3-573B-46D5-9392-5AEE708A2104}" type="pres">
      <dgm:prSet presAssocID="{3EE8A1D0-8062-4CF0-983B-9BBAE7AB7257}" presName="compNode" presStyleCnt="0"/>
      <dgm:spPr/>
    </dgm:pt>
    <dgm:pt modelId="{3E73AFDF-E13F-4F95-9011-0AE4D4833B44}" type="pres">
      <dgm:prSet presAssocID="{3EE8A1D0-8062-4CF0-983B-9BBAE7AB7257}" presName="dummyConnPt" presStyleCnt="0"/>
      <dgm:spPr/>
    </dgm:pt>
    <dgm:pt modelId="{64EEF92A-4B4E-418D-BC34-B4450DA901C8}" type="pres">
      <dgm:prSet presAssocID="{3EE8A1D0-8062-4CF0-983B-9BBAE7AB725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30BA8-4F10-41AE-A281-61DEE9D0E8A6}" type="pres">
      <dgm:prSet presAssocID="{6D7D7640-EA0F-482B-9EBC-4D595EA27C9B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E3BECE91-1AB3-4C60-B65F-E0B7F6D018D1}" type="pres">
      <dgm:prSet presAssocID="{6ABE9C2F-053E-4A19-A124-2651703D8E1C}" presName="compNode" presStyleCnt="0"/>
      <dgm:spPr/>
    </dgm:pt>
    <dgm:pt modelId="{4858D338-CD14-4F48-9654-10B061DD545E}" type="pres">
      <dgm:prSet presAssocID="{6ABE9C2F-053E-4A19-A124-2651703D8E1C}" presName="dummyConnPt" presStyleCnt="0"/>
      <dgm:spPr/>
    </dgm:pt>
    <dgm:pt modelId="{B0450C43-7359-4EC5-A915-D5B40D284A35}" type="pres">
      <dgm:prSet presAssocID="{6ABE9C2F-053E-4A19-A124-2651703D8E1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815ED-AE9E-4CA1-82AB-AD950981BDC0}" type="pres">
      <dgm:prSet presAssocID="{B52A194F-CE0F-488A-B76B-F57E9EFCE72F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9D5D8382-1B63-4637-9F9A-174015189F26}" type="pres">
      <dgm:prSet presAssocID="{D9707065-596C-4C48-9E55-9C295B06537C}" presName="compNode" presStyleCnt="0"/>
      <dgm:spPr/>
    </dgm:pt>
    <dgm:pt modelId="{E7F59F81-A369-4706-860B-D098745AE06E}" type="pres">
      <dgm:prSet presAssocID="{D9707065-596C-4C48-9E55-9C295B06537C}" presName="dummyConnPt" presStyleCnt="0"/>
      <dgm:spPr/>
    </dgm:pt>
    <dgm:pt modelId="{C9D1BE7D-B566-4902-9063-D4EED980D85C}" type="pres">
      <dgm:prSet presAssocID="{D9707065-596C-4C48-9E55-9C295B06537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38D2B-1B0E-483D-9E3D-BEB20D567DD6}" type="pres">
      <dgm:prSet presAssocID="{BF10A168-26EC-4C2E-930F-62F8535AB89B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73DEE086-2EA7-4E7A-862F-E80172131D77}" type="pres">
      <dgm:prSet presAssocID="{8BBC961A-9C1D-411E-B9E9-344307B0219C}" presName="compNode" presStyleCnt="0"/>
      <dgm:spPr/>
    </dgm:pt>
    <dgm:pt modelId="{88A20F1E-3C78-4EBB-9FE1-232395A345A1}" type="pres">
      <dgm:prSet presAssocID="{8BBC961A-9C1D-411E-B9E9-344307B0219C}" presName="dummyConnPt" presStyleCnt="0"/>
      <dgm:spPr/>
    </dgm:pt>
    <dgm:pt modelId="{0FDADC60-5D45-4B43-AB7B-E2BF02CD7F6A}" type="pres">
      <dgm:prSet presAssocID="{8BBC961A-9C1D-411E-B9E9-344307B0219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2D1F6-C8C7-40A0-90E1-F22F0B5B73A9}" type="pres">
      <dgm:prSet presAssocID="{D9282DD5-2173-4C93-978C-2C51197DC39F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01E026C9-D516-4B14-B404-37E71484AB65}" type="pres">
      <dgm:prSet presAssocID="{067DB822-E8B9-424F-A4F3-E91CB5EB0BEF}" presName="compNode" presStyleCnt="0"/>
      <dgm:spPr/>
    </dgm:pt>
    <dgm:pt modelId="{0E600CA1-0DED-4BF8-920A-58560571A932}" type="pres">
      <dgm:prSet presAssocID="{067DB822-E8B9-424F-A4F3-E91CB5EB0BEF}" presName="dummyConnPt" presStyleCnt="0"/>
      <dgm:spPr/>
    </dgm:pt>
    <dgm:pt modelId="{5F9B2A85-EDBA-4044-B2A2-38BD4D67E51D}" type="pres">
      <dgm:prSet presAssocID="{067DB822-E8B9-424F-A4F3-E91CB5EB0BEF}" presName="node" presStyleLbl="node1" presStyleIdx="8" presStyleCnt="9" custScaleX="110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597D26-D50E-462B-8598-501FF9AE7367}" type="presOf" srcId="{D9707065-596C-4C48-9E55-9C295B06537C}" destId="{C9D1BE7D-B566-4902-9063-D4EED980D85C}" srcOrd="0" destOrd="0" presId="urn:microsoft.com/office/officeart/2005/8/layout/bProcess4"/>
    <dgm:cxn modelId="{F10933A8-FD3B-46FC-98F3-8BA8B38CB5AF}" type="presOf" srcId="{3EE8A1D0-8062-4CF0-983B-9BBAE7AB7257}" destId="{64EEF92A-4B4E-418D-BC34-B4450DA901C8}" srcOrd="0" destOrd="0" presId="urn:microsoft.com/office/officeart/2005/8/layout/bProcess4"/>
    <dgm:cxn modelId="{893D3D15-3CCE-4B15-9236-8B46281A2693}" type="presOf" srcId="{0CEB4DE3-1EBB-4534-B3DC-3BFAB5FC7F4A}" destId="{7997043C-7CCA-4921-A05D-7D6D666F6CAE}" srcOrd="0" destOrd="0" presId="urn:microsoft.com/office/officeart/2005/8/layout/bProcess4"/>
    <dgm:cxn modelId="{30A6B4DF-8995-44A0-A13A-9E4CC8F85EED}" type="presOf" srcId="{3824EDDF-6B6C-43D5-85E7-D330A9660F94}" destId="{BDB6DB5A-124A-400A-9667-DDDB2CB7F8D5}" srcOrd="0" destOrd="0" presId="urn:microsoft.com/office/officeart/2005/8/layout/bProcess4"/>
    <dgm:cxn modelId="{71F3B466-A0F1-43E3-B9B3-F7169D2BBC8D}" srcId="{3824EDDF-6B6C-43D5-85E7-D330A9660F94}" destId="{067DB822-E8B9-424F-A4F3-E91CB5EB0BEF}" srcOrd="8" destOrd="0" parTransId="{29C5E78C-DBE8-4D8F-857B-A97C4DEACD98}" sibTransId="{9D3F6D8D-2D99-4473-BD11-4233B2D0B492}"/>
    <dgm:cxn modelId="{C744F78F-99F7-4B1E-9835-93D1FF102C50}" type="presOf" srcId="{6D7D7640-EA0F-482B-9EBC-4D595EA27C9B}" destId="{02530BA8-4F10-41AE-A281-61DEE9D0E8A6}" srcOrd="0" destOrd="0" presId="urn:microsoft.com/office/officeart/2005/8/layout/bProcess4"/>
    <dgm:cxn modelId="{912ED547-5678-44B4-BD5E-F1297A9F36D6}" type="presOf" srcId="{2D1844E0-835E-4ADB-AB83-82505DF92D44}" destId="{70526971-BB1D-4479-B656-9B0AA47A15D9}" srcOrd="0" destOrd="0" presId="urn:microsoft.com/office/officeart/2005/8/layout/bProcess4"/>
    <dgm:cxn modelId="{B80F88D7-1EFB-4A25-B5C0-B374822B05FA}" srcId="{3824EDDF-6B6C-43D5-85E7-D330A9660F94}" destId="{9F8CA824-140D-43E6-BED5-E6ABA0EB9481}" srcOrd="2" destOrd="0" parTransId="{3CFF4458-5421-42D9-8308-63093DB78702}" sibTransId="{D9F35143-51AA-4599-A7E2-5384462E22F7}"/>
    <dgm:cxn modelId="{79A449F4-3B3B-41FD-979C-26AF3C8939FB}" type="presOf" srcId="{A09E23D0-8A83-4647-9DD2-43E46BBF1234}" destId="{F99E5ADC-BA6E-4149-9220-86314706329B}" srcOrd="0" destOrd="0" presId="urn:microsoft.com/office/officeart/2005/8/layout/bProcess4"/>
    <dgm:cxn modelId="{E0A820DE-6434-4D9C-AF3D-FFC666651109}" type="presOf" srcId="{B2F35BA4-718D-4E49-A492-A785B9929C7A}" destId="{8EC41A19-033A-4E86-853A-727235E045B8}" srcOrd="0" destOrd="0" presId="urn:microsoft.com/office/officeart/2005/8/layout/bProcess4"/>
    <dgm:cxn modelId="{0C654309-1D41-4A98-89BF-3E2ED9184092}" type="presOf" srcId="{D9F35143-51AA-4599-A7E2-5384462E22F7}" destId="{980AC40A-27D3-4D82-BBA1-E89D3767EF44}" srcOrd="0" destOrd="0" presId="urn:microsoft.com/office/officeart/2005/8/layout/bProcess4"/>
    <dgm:cxn modelId="{3196D480-8A94-492D-8728-29AEEE767416}" type="presOf" srcId="{BF10A168-26EC-4C2E-930F-62F8535AB89B}" destId="{75D38D2B-1B0E-483D-9E3D-BEB20D567DD6}" srcOrd="0" destOrd="0" presId="urn:microsoft.com/office/officeart/2005/8/layout/bProcess4"/>
    <dgm:cxn modelId="{DC91C0ED-8192-47BE-A78F-930B4DB41044}" srcId="{3824EDDF-6B6C-43D5-85E7-D330A9660F94}" destId="{D9707065-596C-4C48-9E55-9C295B06537C}" srcOrd="6" destOrd="0" parTransId="{959E1B9B-7D6B-49BC-9FF9-757A2EEA7466}" sibTransId="{BF10A168-26EC-4C2E-930F-62F8535AB89B}"/>
    <dgm:cxn modelId="{2A548B62-714F-48AB-AC17-4116F85BF65E}" type="presOf" srcId="{067DB822-E8B9-424F-A4F3-E91CB5EB0BEF}" destId="{5F9B2A85-EDBA-4044-B2A2-38BD4D67E51D}" srcOrd="0" destOrd="0" presId="urn:microsoft.com/office/officeart/2005/8/layout/bProcess4"/>
    <dgm:cxn modelId="{0B7FC27F-2AD7-4C5B-AAED-F15E8E88190E}" srcId="{3824EDDF-6B6C-43D5-85E7-D330A9660F94}" destId="{8BBC961A-9C1D-411E-B9E9-344307B0219C}" srcOrd="7" destOrd="0" parTransId="{F2CECA91-DC39-4DE8-B073-97BD8702439B}" sibTransId="{D9282DD5-2173-4C93-978C-2C51197DC39F}"/>
    <dgm:cxn modelId="{70D16EBF-26B9-4F0F-B816-3D69E1D96E06}" type="presOf" srcId="{9F8CA824-140D-43E6-BED5-E6ABA0EB9481}" destId="{C4254A53-1599-43AE-93A9-123A6FCD256A}" srcOrd="0" destOrd="0" presId="urn:microsoft.com/office/officeart/2005/8/layout/bProcess4"/>
    <dgm:cxn modelId="{781BDC55-CC03-4BCC-80A3-05DC10EE3752}" srcId="{3824EDDF-6B6C-43D5-85E7-D330A9660F94}" destId="{A09E23D0-8A83-4647-9DD2-43E46BBF1234}" srcOrd="3" destOrd="0" parTransId="{285D8009-2B88-476B-94FD-116C0338EDE1}" sibTransId="{BD383737-AF3B-4C2B-80C1-8176DBD0C613}"/>
    <dgm:cxn modelId="{B88C56E8-6865-43EC-B335-CCAA63BCFA89}" srcId="{3824EDDF-6B6C-43D5-85E7-D330A9660F94}" destId="{0133A1C9-5072-4267-98A3-A3117CAF005C}" srcOrd="0" destOrd="0" parTransId="{38B5789F-EBFB-4271-A7F8-C7CD3F88A5C8}" sibTransId="{B2F35BA4-718D-4E49-A492-A785B9929C7A}"/>
    <dgm:cxn modelId="{8642AF52-3564-49A7-AC3F-ED75FB7543B2}" srcId="{3824EDDF-6B6C-43D5-85E7-D330A9660F94}" destId="{6ABE9C2F-053E-4A19-A124-2651703D8E1C}" srcOrd="5" destOrd="0" parTransId="{799EA91D-2AFD-443A-9E36-2D10CBE56783}" sibTransId="{B52A194F-CE0F-488A-B76B-F57E9EFCE72F}"/>
    <dgm:cxn modelId="{C4CE3D04-30F2-4E5F-83D8-98C4D760638B}" type="presOf" srcId="{B52A194F-CE0F-488A-B76B-F57E9EFCE72F}" destId="{A56815ED-AE9E-4CA1-82AB-AD950981BDC0}" srcOrd="0" destOrd="0" presId="urn:microsoft.com/office/officeart/2005/8/layout/bProcess4"/>
    <dgm:cxn modelId="{18456B8C-5EDB-4772-8606-384259B79854}" type="presOf" srcId="{BD383737-AF3B-4C2B-80C1-8176DBD0C613}" destId="{5AB90D3E-459C-44D1-9213-D899BCA1C278}" srcOrd="0" destOrd="0" presId="urn:microsoft.com/office/officeart/2005/8/layout/bProcess4"/>
    <dgm:cxn modelId="{B1A9CDF9-A189-4764-A5C7-F2D6C16549F9}" type="presOf" srcId="{6ABE9C2F-053E-4A19-A124-2651703D8E1C}" destId="{B0450C43-7359-4EC5-A915-D5B40D284A35}" srcOrd="0" destOrd="0" presId="urn:microsoft.com/office/officeart/2005/8/layout/bProcess4"/>
    <dgm:cxn modelId="{5CE5FE60-93E1-4F2B-BE15-7CB0EFE5A3A8}" type="presOf" srcId="{D9282DD5-2173-4C93-978C-2C51197DC39F}" destId="{1972D1F6-C8C7-40A0-90E1-F22F0B5B73A9}" srcOrd="0" destOrd="0" presId="urn:microsoft.com/office/officeart/2005/8/layout/bProcess4"/>
    <dgm:cxn modelId="{D55ECA14-E6A3-44C8-B533-84241452EAF9}" srcId="{3824EDDF-6B6C-43D5-85E7-D330A9660F94}" destId="{2D1844E0-835E-4ADB-AB83-82505DF92D44}" srcOrd="1" destOrd="0" parTransId="{F722E4D2-35FD-46D0-9F23-46394DA03CB2}" sibTransId="{0CEB4DE3-1EBB-4534-B3DC-3BFAB5FC7F4A}"/>
    <dgm:cxn modelId="{ADE34DE9-2F11-4D29-A5D6-C1529DCEF4E9}" type="presOf" srcId="{0133A1C9-5072-4267-98A3-A3117CAF005C}" destId="{2F580AC6-BADE-4528-A187-8F9DD428D02F}" srcOrd="0" destOrd="0" presId="urn:microsoft.com/office/officeart/2005/8/layout/bProcess4"/>
    <dgm:cxn modelId="{44D68764-D648-4D76-BD66-B77DF4692A7D}" type="presOf" srcId="{8BBC961A-9C1D-411E-B9E9-344307B0219C}" destId="{0FDADC60-5D45-4B43-AB7B-E2BF02CD7F6A}" srcOrd="0" destOrd="0" presId="urn:microsoft.com/office/officeart/2005/8/layout/bProcess4"/>
    <dgm:cxn modelId="{31F54F48-0B78-4520-94DB-151A871E118D}" srcId="{3824EDDF-6B6C-43D5-85E7-D330A9660F94}" destId="{3EE8A1D0-8062-4CF0-983B-9BBAE7AB7257}" srcOrd="4" destOrd="0" parTransId="{A2FE754B-D683-4666-8297-FDEFB97424AC}" sibTransId="{6D7D7640-EA0F-482B-9EBC-4D595EA27C9B}"/>
    <dgm:cxn modelId="{D63D9F95-5409-4899-8C7A-03D4EF29275E}" type="presParOf" srcId="{BDB6DB5A-124A-400A-9667-DDDB2CB7F8D5}" destId="{3A72EF2D-4EF1-4A82-8B0B-C279A749F1E2}" srcOrd="0" destOrd="0" presId="urn:microsoft.com/office/officeart/2005/8/layout/bProcess4"/>
    <dgm:cxn modelId="{CA456662-4B25-4BA2-8BFA-013860ED2487}" type="presParOf" srcId="{3A72EF2D-4EF1-4A82-8B0B-C279A749F1E2}" destId="{1ED46955-1BF5-4300-A3D6-04C73B0F25C9}" srcOrd="0" destOrd="0" presId="urn:microsoft.com/office/officeart/2005/8/layout/bProcess4"/>
    <dgm:cxn modelId="{1E632F64-4F6F-4C09-8ABA-6A10EDCB1B44}" type="presParOf" srcId="{3A72EF2D-4EF1-4A82-8B0B-C279A749F1E2}" destId="{2F580AC6-BADE-4528-A187-8F9DD428D02F}" srcOrd="1" destOrd="0" presId="urn:microsoft.com/office/officeart/2005/8/layout/bProcess4"/>
    <dgm:cxn modelId="{B8EC342D-7BDB-4ABB-830E-C1910D2114E7}" type="presParOf" srcId="{BDB6DB5A-124A-400A-9667-DDDB2CB7F8D5}" destId="{8EC41A19-033A-4E86-853A-727235E045B8}" srcOrd="1" destOrd="0" presId="urn:microsoft.com/office/officeart/2005/8/layout/bProcess4"/>
    <dgm:cxn modelId="{B0940BF6-FF49-4794-86D2-76E13FA3D042}" type="presParOf" srcId="{BDB6DB5A-124A-400A-9667-DDDB2CB7F8D5}" destId="{91923643-152D-4C0A-A211-858C24ADCD4C}" srcOrd="2" destOrd="0" presId="urn:microsoft.com/office/officeart/2005/8/layout/bProcess4"/>
    <dgm:cxn modelId="{24CCB01C-52AA-48CF-9667-9E6F723B6950}" type="presParOf" srcId="{91923643-152D-4C0A-A211-858C24ADCD4C}" destId="{E4E635EB-6441-471A-B3C0-AF27058CC3F7}" srcOrd="0" destOrd="0" presId="urn:microsoft.com/office/officeart/2005/8/layout/bProcess4"/>
    <dgm:cxn modelId="{552C61EF-071E-4007-9BE8-B3DFB6018B3F}" type="presParOf" srcId="{91923643-152D-4C0A-A211-858C24ADCD4C}" destId="{70526971-BB1D-4479-B656-9B0AA47A15D9}" srcOrd="1" destOrd="0" presId="urn:microsoft.com/office/officeart/2005/8/layout/bProcess4"/>
    <dgm:cxn modelId="{D8EECCBE-79DB-4447-BB87-4131F2D4069D}" type="presParOf" srcId="{BDB6DB5A-124A-400A-9667-DDDB2CB7F8D5}" destId="{7997043C-7CCA-4921-A05D-7D6D666F6CAE}" srcOrd="3" destOrd="0" presId="urn:microsoft.com/office/officeart/2005/8/layout/bProcess4"/>
    <dgm:cxn modelId="{657E334E-CE95-4B00-9431-69B1F464D09F}" type="presParOf" srcId="{BDB6DB5A-124A-400A-9667-DDDB2CB7F8D5}" destId="{4DEC68A8-BD6C-4146-83A5-AEA5E34403BC}" srcOrd="4" destOrd="0" presId="urn:microsoft.com/office/officeart/2005/8/layout/bProcess4"/>
    <dgm:cxn modelId="{43A59234-786A-4986-AAA3-D339582D43FA}" type="presParOf" srcId="{4DEC68A8-BD6C-4146-83A5-AEA5E34403BC}" destId="{C888E035-CFB8-438F-9A8A-A1FDAA88F87E}" srcOrd="0" destOrd="0" presId="urn:microsoft.com/office/officeart/2005/8/layout/bProcess4"/>
    <dgm:cxn modelId="{A16CD38A-B2E3-4B6A-89E2-489B14EECCA4}" type="presParOf" srcId="{4DEC68A8-BD6C-4146-83A5-AEA5E34403BC}" destId="{C4254A53-1599-43AE-93A9-123A6FCD256A}" srcOrd="1" destOrd="0" presId="urn:microsoft.com/office/officeart/2005/8/layout/bProcess4"/>
    <dgm:cxn modelId="{2164CC92-0249-487E-9114-698677E491CD}" type="presParOf" srcId="{BDB6DB5A-124A-400A-9667-DDDB2CB7F8D5}" destId="{980AC40A-27D3-4D82-BBA1-E89D3767EF44}" srcOrd="5" destOrd="0" presId="urn:microsoft.com/office/officeart/2005/8/layout/bProcess4"/>
    <dgm:cxn modelId="{7BDC3611-BC04-4996-982C-861BD05AD587}" type="presParOf" srcId="{BDB6DB5A-124A-400A-9667-DDDB2CB7F8D5}" destId="{E745967A-2E5C-4A37-AD05-A0B55E63D086}" srcOrd="6" destOrd="0" presId="urn:microsoft.com/office/officeart/2005/8/layout/bProcess4"/>
    <dgm:cxn modelId="{A04C63EC-EAD2-42B6-AF2C-C06D196ABBB3}" type="presParOf" srcId="{E745967A-2E5C-4A37-AD05-A0B55E63D086}" destId="{ECB349B5-8466-46CF-BA9D-F91CF71EDBD8}" srcOrd="0" destOrd="0" presId="urn:microsoft.com/office/officeart/2005/8/layout/bProcess4"/>
    <dgm:cxn modelId="{787EE30C-0955-4899-A207-D623F4D8D0F8}" type="presParOf" srcId="{E745967A-2E5C-4A37-AD05-A0B55E63D086}" destId="{F99E5ADC-BA6E-4149-9220-86314706329B}" srcOrd="1" destOrd="0" presId="urn:microsoft.com/office/officeart/2005/8/layout/bProcess4"/>
    <dgm:cxn modelId="{A09BC1C8-486A-4611-A2E3-EA7B80077F4E}" type="presParOf" srcId="{BDB6DB5A-124A-400A-9667-DDDB2CB7F8D5}" destId="{5AB90D3E-459C-44D1-9213-D899BCA1C278}" srcOrd="7" destOrd="0" presId="urn:microsoft.com/office/officeart/2005/8/layout/bProcess4"/>
    <dgm:cxn modelId="{8F4F83A4-31C4-4F27-A9FA-5B9E467C7B20}" type="presParOf" srcId="{BDB6DB5A-124A-400A-9667-DDDB2CB7F8D5}" destId="{9BAE95B3-573B-46D5-9392-5AEE708A2104}" srcOrd="8" destOrd="0" presId="urn:microsoft.com/office/officeart/2005/8/layout/bProcess4"/>
    <dgm:cxn modelId="{F187E7C7-1E0E-47E1-BF9C-EB84ACF00AD0}" type="presParOf" srcId="{9BAE95B3-573B-46D5-9392-5AEE708A2104}" destId="{3E73AFDF-E13F-4F95-9011-0AE4D4833B44}" srcOrd="0" destOrd="0" presId="urn:microsoft.com/office/officeart/2005/8/layout/bProcess4"/>
    <dgm:cxn modelId="{2BB3E32A-FA08-4D45-B0BC-0F53AEA55AA3}" type="presParOf" srcId="{9BAE95B3-573B-46D5-9392-5AEE708A2104}" destId="{64EEF92A-4B4E-418D-BC34-B4450DA901C8}" srcOrd="1" destOrd="0" presId="urn:microsoft.com/office/officeart/2005/8/layout/bProcess4"/>
    <dgm:cxn modelId="{D8691AF1-640C-4415-A774-B4FAF81E1E14}" type="presParOf" srcId="{BDB6DB5A-124A-400A-9667-DDDB2CB7F8D5}" destId="{02530BA8-4F10-41AE-A281-61DEE9D0E8A6}" srcOrd="9" destOrd="0" presId="urn:microsoft.com/office/officeart/2005/8/layout/bProcess4"/>
    <dgm:cxn modelId="{3BC06DF8-A470-4191-83D2-3CCB87376D93}" type="presParOf" srcId="{BDB6DB5A-124A-400A-9667-DDDB2CB7F8D5}" destId="{E3BECE91-1AB3-4C60-B65F-E0B7F6D018D1}" srcOrd="10" destOrd="0" presId="urn:microsoft.com/office/officeart/2005/8/layout/bProcess4"/>
    <dgm:cxn modelId="{B90FBE13-7AFA-4758-A692-9A91FCCFE45B}" type="presParOf" srcId="{E3BECE91-1AB3-4C60-B65F-E0B7F6D018D1}" destId="{4858D338-CD14-4F48-9654-10B061DD545E}" srcOrd="0" destOrd="0" presId="urn:microsoft.com/office/officeart/2005/8/layout/bProcess4"/>
    <dgm:cxn modelId="{C428D001-FDCD-4C45-8227-6539FB550C6F}" type="presParOf" srcId="{E3BECE91-1AB3-4C60-B65F-E0B7F6D018D1}" destId="{B0450C43-7359-4EC5-A915-D5B40D284A35}" srcOrd="1" destOrd="0" presId="urn:microsoft.com/office/officeart/2005/8/layout/bProcess4"/>
    <dgm:cxn modelId="{3E3B04D2-118D-426A-A8AA-9B5CBE44FB7E}" type="presParOf" srcId="{BDB6DB5A-124A-400A-9667-DDDB2CB7F8D5}" destId="{A56815ED-AE9E-4CA1-82AB-AD950981BDC0}" srcOrd="11" destOrd="0" presId="urn:microsoft.com/office/officeart/2005/8/layout/bProcess4"/>
    <dgm:cxn modelId="{422C475F-278A-4047-9D91-D544632F7AB1}" type="presParOf" srcId="{BDB6DB5A-124A-400A-9667-DDDB2CB7F8D5}" destId="{9D5D8382-1B63-4637-9F9A-174015189F26}" srcOrd="12" destOrd="0" presId="urn:microsoft.com/office/officeart/2005/8/layout/bProcess4"/>
    <dgm:cxn modelId="{99FDCA9E-F4C9-4992-B169-FBAAB9670ADF}" type="presParOf" srcId="{9D5D8382-1B63-4637-9F9A-174015189F26}" destId="{E7F59F81-A369-4706-860B-D098745AE06E}" srcOrd="0" destOrd="0" presId="urn:microsoft.com/office/officeart/2005/8/layout/bProcess4"/>
    <dgm:cxn modelId="{EFB1E4C5-6D82-4A8B-B585-B57BD67CC0F3}" type="presParOf" srcId="{9D5D8382-1B63-4637-9F9A-174015189F26}" destId="{C9D1BE7D-B566-4902-9063-D4EED980D85C}" srcOrd="1" destOrd="0" presId="urn:microsoft.com/office/officeart/2005/8/layout/bProcess4"/>
    <dgm:cxn modelId="{16F55758-9585-4C43-8752-06F38DB93680}" type="presParOf" srcId="{BDB6DB5A-124A-400A-9667-DDDB2CB7F8D5}" destId="{75D38D2B-1B0E-483D-9E3D-BEB20D567DD6}" srcOrd="13" destOrd="0" presId="urn:microsoft.com/office/officeart/2005/8/layout/bProcess4"/>
    <dgm:cxn modelId="{87621ED2-08F5-4B6E-9CFA-42CDCAE28CA3}" type="presParOf" srcId="{BDB6DB5A-124A-400A-9667-DDDB2CB7F8D5}" destId="{73DEE086-2EA7-4E7A-862F-E80172131D77}" srcOrd="14" destOrd="0" presId="urn:microsoft.com/office/officeart/2005/8/layout/bProcess4"/>
    <dgm:cxn modelId="{19B7CD78-08FA-41D2-8C8E-0E0B41AE2065}" type="presParOf" srcId="{73DEE086-2EA7-4E7A-862F-E80172131D77}" destId="{88A20F1E-3C78-4EBB-9FE1-232395A345A1}" srcOrd="0" destOrd="0" presId="urn:microsoft.com/office/officeart/2005/8/layout/bProcess4"/>
    <dgm:cxn modelId="{F273E6BD-CF4E-4517-A4C8-BB0B8798F36A}" type="presParOf" srcId="{73DEE086-2EA7-4E7A-862F-E80172131D77}" destId="{0FDADC60-5D45-4B43-AB7B-E2BF02CD7F6A}" srcOrd="1" destOrd="0" presId="urn:microsoft.com/office/officeart/2005/8/layout/bProcess4"/>
    <dgm:cxn modelId="{0414B6CE-0E54-4C50-8887-321D29E170EE}" type="presParOf" srcId="{BDB6DB5A-124A-400A-9667-DDDB2CB7F8D5}" destId="{1972D1F6-C8C7-40A0-90E1-F22F0B5B73A9}" srcOrd="15" destOrd="0" presId="urn:microsoft.com/office/officeart/2005/8/layout/bProcess4"/>
    <dgm:cxn modelId="{A27B045D-91F8-4EB0-A138-8ED68BEE1F23}" type="presParOf" srcId="{BDB6DB5A-124A-400A-9667-DDDB2CB7F8D5}" destId="{01E026C9-D516-4B14-B404-37E71484AB65}" srcOrd="16" destOrd="0" presId="urn:microsoft.com/office/officeart/2005/8/layout/bProcess4"/>
    <dgm:cxn modelId="{F869D45C-15A9-4A6B-9885-1E1F72A06A3A}" type="presParOf" srcId="{01E026C9-D516-4B14-B404-37E71484AB65}" destId="{0E600CA1-0DED-4BF8-920A-58560571A932}" srcOrd="0" destOrd="0" presId="urn:microsoft.com/office/officeart/2005/8/layout/bProcess4"/>
    <dgm:cxn modelId="{0C35638A-91ED-4D77-ABDA-716DCA074F8B}" type="presParOf" srcId="{01E026C9-D516-4B14-B404-37E71484AB65}" destId="{5F9B2A85-EDBA-4044-B2A2-38BD4D67E51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7EE8C6-595D-413B-995A-85B0DE802653}" type="doc">
      <dgm:prSet loTypeId="urn:microsoft.com/office/officeart/2008/layout/RadialCluster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AC52ABD-5DA5-463E-B7A3-1C1873F393D0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Приемы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5524DB4E-58EF-47FF-9FBE-702D28C2F012}" type="parTrans" cxnId="{ADA731A4-BBE6-42ED-AF4F-39F1F799FF5E}">
      <dgm:prSet/>
      <dgm:spPr/>
      <dgm:t>
        <a:bodyPr/>
        <a:lstStyle/>
        <a:p>
          <a:endParaRPr lang="ru-RU"/>
        </a:p>
      </dgm:t>
    </dgm:pt>
    <dgm:pt modelId="{529B7E61-41C1-4937-BDB8-2275F61737CB}" type="sibTrans" cxnId="{ADA731A4-BBE6-42ED-AF4F-39F1F799FF5E}">
      <dgm:prSet/>
      <dgm:spPr/>
      <dgm:t>
        <a:bodyPr/>
        <a:lstStyle/>
        <a:p>
          <a:endParaRPr lang="ru-RU"/>
        </a:p>
      </dgm:t>
    </dgm:pt>
    <dgm:pt modelId="{6F8E76B5-9CD0-40C9-A328-A39959F34FAB}">
      <dgm:prSet phldrT="[Текст]"/>
      <dgm:spPr/>
      <dgm:t>
        <a:bodyPr/>
        <a:lstStyle/>
        <a:p>
          <a:r>
            <a:rPr lang="ru-RU" b="0" dirty="0" smtClean="0">
              <a:solidFill>
                <a:srgbClr val="002060"/>
              </a:solidFill>
            </a:rPr>
            <a:t>вспомогательные вопросы</a:t>
          </a:r>
          <a:endParaRPr lang="ru-RU" b="0" dirty="0">
            <a:solidFill>
              <a:srgbClr val="002060"/>
            </a:solidFill>
          </a:endParaRPr>
        </a:p>
      </dgm:t>
    </dgm:pt>
    <dgm:pt modelId="{869417B6-0677-4B89-AF41-4C0CD54C13D8}" type="parTrans" cxnId="{E14E9417-576A-4359-8555-7C32342D8D21}">
      <dgm:prSet/>
      <dgm:spPr/>
      <dgm:t>
        <a:bodyPr/>
        <a:lstStyle/>
        <a:p>
          <a:endParaRPr lang="ru-RU"/>
        </a:p>
      </dgm:t>
    </dgm:pt>
    <dgm:pt modelId="{A8355F27-EE75-47E0-84A1-A9E936B35DFF}" type="sibTrans" cxnId="{E14E9417-576A-4359-8555-7C32342D8D21}">
      <dgm:prSet/>
      <dgm:spPr/>
      <dgm:t>
        <a:bodyPr/>
        <a:lstStyle/>
        <a:p>
          <a:endParaRPr lang="ru-RU"/>
        </a:p>
      </dgm:t>
    </dgm:pt>
    <dgm:pt modelId="{487DB804-8945-451B-BB17-DC7290B222A1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указания</a:t>
          </a:r>
          <a:endParaRPr lang="ru-RU" sz="2400" dirty="0">
            <a:solidFill>
              <a:srgbClr val="002060"/>
            </a:solidFill>
          </a:endParaRPr>
        </a:p>
      </dgm:t>
    </dgm:pt>
    <dgm:pt modelId="{D67C5F06-4C38-4621-BE1F-41E934ADABCC}" type="parTrans" cxnId="{05A704C8-BB76-4922-B1D4-66E3E2FE4C02}">
      <dgm:prSet/>
      <dgm:spPr/>
      <dgm:t>
        <a:bodyPr/>
        <a:lstStyle/>
        <a:p>
          <a:endParaRPr lang="ru-RU"/>
        </a:p>
      </dgm:t>
    </dgm:pt>
    <dgm:pt modelId="{DF676796-A4E7-49E4-8854-AB7EA25308E2}" type="sibTrans" cxnId="{05A704C8-BB76-4922-B1D4-66E3E2FE4C02}">
      <dgm:prSet/>
      <dgm:spPr/>
      <dgm:t>
        <a:bodyPr/>
        <a:lstStyle/>
        <a:p>
          <a:endParaRPr lang="ru-RU"/>
        </a:p>
      </dgm:t>
    </dgm:pt>
    <dgm:pt modelId="{4551A5A3-8622-4C29-B4A3-9AEBAB8184AF}">
      <dgm:prSet phldrT="[Текст]"/>
      <dgm:spPr/>
      <dgm:t>
        <a:bodyPr/>
        <a:lstStyle/>
        <a:p>
          <a:r>
            <a:rPr lang="ru-RU" b="0" dirty="0" smtClean="0">
              <a:solidFill>
                <a:schemeClr val="accent1">
                  <a:lumMod val="50000"/>
                </a:schemeClr>
              </a:solidFill>
            </a:rPr>
            <a:t>прослушивание детьми своих рассказов</a:t>
          </a:r>
          <a:endParaRPr lang="ru-RU" b="0" dirty="0">
            <a:solidFill>
              <a:schemeClr val="accent1">
                <a:lumMod val="50000"/>
              </a:schemeClr>
            </a:solidFill>
          </a:endParaRPr>
        </a:p>
      </dgm:t>
    </dgm:pt>
    <dgm:pt modelId="{C0E1316E-D64C-4CEC-8A56-C2A8D8AF9DE1}" type="parTrans" cxnId="{F9B7EE1E-777E-4C50-BE2F-EA368487DB02}">
      <dgm:prSet/>
      <dgm:spPr/>
      <dgm:t>
        <a:bodyPr/>
        <a:lstStyle/>
        <a:p>
          <a:endParaRPr lang="ru-RU"/>
        </a:p>
      </dgm:t>
    </dgm:pt>
    <dgm:pt modelId="{84CB7D5D-EB7F-484E-91B0-3CEE63204ABE}" type="sibTrans" cxnId="{F9B7EE1E-777E-4C50-BE2F-EA368487DB02}">
      <dgm:prSet/>
      <dgm:spPr/>
      <dgm:t>
        <a:bodyPr/>
        <a:lstStyle/>
        <a:p>
          <a:endParaRPr lang="ru-RU"/>
        </a:p>
      </dgm:t>
    </dgm:pt>
    <dgm:pt modelId="{E379C5DA-CF00-43D8-8FC1-859F6431958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подсказ нужных слов</a:t>
          </a:r>
          <a:endParaRPr lang="ru-RU" dirty="0">
            <a:solidFill>
              <a:srgbClr val="002060"/>
            </a:solidFill>
          </a:endParaRPr>
        </a:p>
      </dgm:t>
    </dgm:pt>
    <dgm:pt modelId="{A10EADCE-8013-4026-9B05-95564838390B}" type="parTrans" cxnId="{21E422D0-23A2-4BCC-9617-28B6D675B08C}">
      <dgm:prSet/>
      <dgm:spPr/>
      <dgm:t>
        <a:bodyPr/>
        <a:lstStyle/>
        <a:p>
          <a:endParaRPr lang="ru-RU"/>
        </a:p>
      </dgm:t>
    </dgm:pt>
    <dgm:pt modelId="{E2C2F0BC-3BF2-4399-B599-DA1E6AFA2E43}" type="sibTrans" cxnId="{21E422D0-23A2-4BCC-9617-28B6D675B08C}">
      <dgm:prSet/>
      <dgm:spPr/>
      <dgm:t>
        <a:bodyPr/>
        <a:lstStyle/>
        <a:p>
          <a:endParaRPr lang="ru-RU"/>
        </a:p>
      </dgm:t>
    </dgm:pt>
    <dgm:pt modelId="{188EBE92-5094-4917-A90E-ABFEF9D5041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исправление ошибок</a:t>
          </a:r>
          <a:endParaRPr lang="ru-RU" dirty="0">
            <a:solidFill>
              <a:srgbClr val="002060"/>
            </a:solidFill>
          </a:endParaRPr>
        </a:p>
      </dgm:t>
    </dgm:pt>
    <dgm:pt modelId="{24EA45C5-46D0-4E11-A681-1C15B5AA39B8}" type="parTrans" cxnId="{1065BA87-9132-483B-AA76-709E13D5840B}">
      <dgm:prSet/>
      <dgm:spPr/>
      <dgm:t>
        <a:bodyPr/>
        <a:lstStyle/>
        <a:p>
          <a:endParaRPr lang="ru-RU"/>
        </a:p>
      </dgm:t>
    </dgm:pt>
    <dgm:pt modelId="{4E135184-2E69-4207-8EC6-3E9E753FE387}" type="sibTrans" cxnId="{1065BA87-9132-483B-AA76-709E13D5840B}">
      <dgm:prSet/>
      <dgm:spPr/>
      <dgm:t>
        <a:bodyPr/>
        <a:lstStyle/>
        <a:p>
          <a:endParaRPr lang="ru-RU"/>
        </a:p>
      </dgm:t>
    </dgm:pt>
    <dgm:pt modelId="{DE8EC71E-8F65-4F13-8474-EBC993B6D51A}" type="pres">
      <dgm:prSet presAssocID="{EF7EE8C6-595D-413B-995A-85B0DE80265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16A4263-89D3-4D62-B772-B89626949D9F}" type="pres">
      <dgm:prSet presAssocID="{2AC52ABD-5DA5-463E-B7A3-1C1873F393D0}" presName="singleCycle" presStyleCnt="0"/>
      <dgm:spPr/>
    </dgm:pt>
    <dgm:pt modelId="{35F89393-B739-4367-B6B8-B7764A81BFDB}" type="pres">
      <dgm:prSet presAssocID="{2AC52ABD-5DA5-463E-B7A3-1C1873F393D0}" presName="singleCenter" presStyleLbl="node1" presStyleIdx="0" presStyleCnt="6" custScaleX="96381" custScaleY="54862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D9C76DD-EBA6-48B5-9226-6EBD00CE6D24}" type="pres">
      <dgm:prSet presAssocID="{869417B6-0677-4B89-AF41-4C0CD54C13D8}" presName="Name56" presStyleLbl="parChTrans1D2" presStyleIdx="0" presStyleCnt="5"/>
      <dgm:spPr/>
      <dgm:t>
        <a:bodyPr/>
        <a:lstStyle/>
        <a:p>
          <a:endParaRPr lang="ru-RU"/>
        </a:p>
      </dgm:t>
    </dgm:pt>
    <dgm:pt modelId="{964AC93C-8A04-42E3-99D9-D211DF33A4CD}" type="pres">
      <dgm:prSet presAssocID="{6F8E76B5-9CD0-40C9-A328-A39959F34FAB}" presName="text0" presStyleLbl="node1" presStyleIdx="1" presStyleCnt="6" custScaleX="203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CEC39-1987-470C-8F01-807DCEC38B41}" type="pres">
      <dgm:prSet presAssocID="{D67C5F06-4C38-4621-BE1F-41E934ADABCC}" presName="Name56" presStyleLbl="parChTrans1D2" presStyleIdx="1" presStyleCnt="5"/>
      <dgm:spPr/>
      <dgm:t>
        <a:bodyPr/>
        <a:lstStyle/>
        <a:p>
          <a:endParaRPr lang="ru-RU"/>
        </a:p>
      </dgm:t>
    </dgm:pt>
    <dgm:pt modelId="{228518CA-AD27-4806-8D8F-790CD7C3172C}" type="pres">
      <dgm:prSet presAssocID="{487DB804-8945-451B-BB17-DC7290B222A1}" presName="text0" presStyleLbl="node1" presStyleIdx="2" presStyleCnt="6" custScaleX="187704" custRadScaleRad="98913" custRadScaleInc="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66250-516D-4DA3-993C-C95A4DD102BD}" type="pres">
      <dgm:prSet presAssocID="{24EA45C5-46D0-4E11-A681-1C15B5AA39B8}" presName="Name56" presStyleLbl="parChTrans1D2" presStyleIdx="2" presStyleCnt="5"/>
      <dgm:spPr/>
      <dgm:t>
        <a:bodyPr/>
        <a:lstStyle/>
        <a:p>
          <a:endParaRPr lang="ru-RU"/>
        </a:p>
      </dgm:t>
    </dgm:pt>
    <dgm:pt modelId="{BCCDE459-AC8B-46B1-9DA4-A64E453E59B2}" type="pres">
      <dgm:prSet presAssocID="{188EBE92-5094-4917-A90E-ABFEF9D50419}" presName="text0" presStyleLbl="node1" presStyleIdx="3" presStyleCnt="6" custScaleX="175718" custRadScaleRad="103806" custRadScaleInc="-12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60D2F-CF81-4B9F-8B1F-6BFC25FABCA0}" type="pres">
      <dgm:prSet presAssocID="{A10EADCE-8013-4026-9B05-95564838390B}" presName="Name56" presStyleLbl="parChTrans1D2" presStyleIdx="3" presStyleCnt="5"/>
      <dgm:spPr/>
      <dgm:t>
        <a:bodyPr/>
        <a:lstStyle/>
        <a:p>
          <a:endParaRPr lang="ru-RU"/>
        </a:p>
      </dgm:t>
    </dgm:pt>
    <dgm:pt modelId="{5C0A4F40-BEDB-427F-9385-A0620DA822DD}" type="pres">
      <dgm:prSet presAssocID="{E379C5DA-CF00-43D8-8FC1-859F64319583}" presName="text0" presStyleLbl="node1" presStyleIdx="4" presStyleCnt="6" custScaleX="184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128AA-9E50-498D-8578-78B7BE38A0F0}" type="pres">
      <dgm:prSet presAssocID="{C0E1316E-D64C-4CEC-8A56-C2A8D8AF9DE1}" presName="Name56" presStyleLbl="parChTrans1D2" presStyleIdx="4" presStyleCnt="5"/>
      <dgm:spPr/>
      <dgm:t>
        <a:bodyPr/>
        <a:lstStyle/>
        <a:p>
          <a:endParaRPr lang="ru-RU"/>
        </a:p>
      </dgm:t>
    </dgm:pt>
    <dgm:pt modelId="{094E0F77-7086-47C7-BA3A-3B01BC89CC7E}" type="pres">
      <dgm:prSet presAssocID="{4551A5A3-8622-4C29-B4A3-9AEBAB8184AF}" presName="text0" presStyleLbl="node1" presStyleIdx="5" presStyleCnt="6" custScaleX="183914" custRadScaleRad="103455" custRadScaleInc="-3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D6BFCA-9D61-409F-8AFB-395DABEA6848}" type="presOf" srcId="{D67C5F06-4C38-4621-BE1F-41E934ADABCC}" destId="{414CEC39-1987-470C-8F01-807DCEC38B41}" srcOrd="0" destOrd="0" presId="urn:microsoft.com/office/officeart/2008/layout/RadialCluster"/>
    <dgm:cxn modelId="{E14E9417-576A-4359-8555-7C32342D8D21}" srcId="{2AC52ABD-5DA5-463E-B7A3-1C1873F393D0}" destId="{6F8E76B5-9CD0-40C9-A328-A39959F34FAB}" srcOrd="0" destOrd="0" parTransId="{869417B6-0677-4B89-AF41-4C0CD54C13D8}" sibTransId="{A8355F27-EE75-47E0-84A1-A9E936B35DFF}"/>
    <dgm:cxn modelId="{05A704C8-BB76-4922-B1D4-66E3E2FE4C02}" srcId="{2AC52ABD-5DA5-463E-B7A3-1C1873F393D0}" destId="{487DB804-8945-451B-BB17-DC7290B222A1}" srcOrd="1" destOrd="0" parTransId="{D67C5F06-4C38-4621-BE1F-41E934ADABCC}" sibTransId="{DF676796-A4E7-49E4-8854-AB7EA25308E2}"/>
    <dgm:cxn modelId="{CEDDC2FF-6BB0-42EB-8B31-514B850A10C8}" type="presOf" srcId="{6F8E76B5-9CD0-40C9-A328-A39959F34FAB}" destId="{964AC93C-8A04-42E3-99D9-D211DF33A4CD}" srcOrd="0" destOrd="0" presId="urn:microsoft.com/office/officeart/2008/layout/RadialCluster"/>
    <dgm:cxn modelId="{740C4072-3658-48A3-9232-25475EF6AAB6}" type="presOf" srcId="{EF7EE8C6-595D-413B-995A-85B0DE802653}" destId="{DE8EC71E-8F65-4F13-8474-EBC993B6D51A}" srcOrd="0" destOrd="0" presId="urn:microsoft.com/office/officeart/2008/layout/RadialCluster"/>
    <dgm:cxn modelId="{3A99E846-E7A3-49C9-B995-CE9302385C42}" type="presOf" srcId="{4551A5A3-8622-4C29-B4A3-9AEBAB8184AF}" destId="{094E0F77-7086-47C7-BA3A-3B01BC89CC7E}" srcOrd="0" destOrd="0" presId="urn:microsoft.com/office/officeart/2008/layout/RadialCluster"/>
    <dgm:cxn modelId="{F9B7EE1E-777E-4C50-BE2F-EA368487DB02}" srcId="{2AC52ABD-5DA5-463E-B7A3-1C1873F393D0}" destId="{4551A5A3-8622-4C29-B4A3-9AEBAB8184AF}" srcOrd="4" destOrd="0" parTransId="{C0E1316E-D64C-4CEC-8A56-C2A8D8AF9DE1}" sibTransId="{84CB7D5D-EB7F-484E-91B0-3CEE63204ABE}"/>
    <dgm:cxn modelId="{21E422D0-23A2-4BCC-9617-28B6D675B08C}" srcId="{2AC52ABD-5DA5-463E-B7A3-1C1873F393D0}" destId="{E379C5DA-CF00-43D8-8FC1-859F64319583}" srcOrd="3" destOrd="0" parTransId="{A10EADCE-8013-4026-9B05-95564838390B}" sibTransId="{E2C2F0BC-3BF2-4399-B599-DA1E6AFA2E43}"/>
    <dgm:cxn modelId="{9BCB7C07-1A93-46C8-8AA9-E8C65440DCDA}" type="presOf" srcId="{188EBE92-5094-4917-A90E-ABFEF9D50419}" destId="{BCCDE459-AC8B-46B1-9DA4-A64E453E59B2}" srcOrd="0" destOrd="0" presId="urn:microsoft.com/office/officeart/2008/layout/RadialCluster"/>
    <dgm:cxn modelId="{E87D4BEB-B246-4FBE-AB2D-5E95F5A0FEBE}" type="presOf" srcId="{A10EADCE-8013-4026-9B05-95564838390B}" destId="{6AF60D2F-CF81-4B9F-8B1F-6BFC25FABCA0}" srcOrd="0" destOrd="0" presId="urn:microsoft.com/office/officeart/2008/layout/RadialCluster"/>
    <dgm:cxn modelId="{256F8D4A-324A-4C3F-B0D2-64575ACA5543}" type="presOf" srcId="{E379C5DA-CF00-43D8-8FC1-859F64319583}" destId="{5C0A4F40-BEDB-427F-9385-A0620DA822DD}" srcOrd="0" destOrd="0" presId="urn:microsoft.com/office/officeart/2008/layout/RadialCluster"/>
    <dgm:cxn modelId="{A567C24B-6957-4900-B8FD-A016ECE0CFE5}" type="presOf" srcId="{24EA45C5-46D0-4E11-A681-1C15B5AA39B8}" destId="{20766250-516D-4DA3-993C-C95A4DD102BD}" srcOrd="0" destOrd="0" presId="urn:microsoft.com/office/officeart/2008/layout/RadialCluster"/>
    <dgm:cxn modelId="{9975063F-7887-4449-B0B5-4E8A0F01BF33}" type="presOf" srcId="{487DB804-8945-451B-BB17-DC7290B222A1}" destId="{228518CA-AD27-4806-8D8F-790CD7C3172C}" srcOrd="0" destOrd="0" presId="urn:microsoft.com/office/officeart/2008/layout/RadialCluster"/>
    <dgm:cxn modelId="{C0FBB7CC-CF96-46F7-9776-A6A5E9053247}" type="presOf" srcId="{2AC52ABD-5DA5-463E-B7A3-1C1873F393D0}" destId="{35F89393-B739-4367-B6B8-B7764A81BFDB}" srcOrd="0" destOrd="0" presId="urn:microsoft.com/office/officeart/2008/layout/RadialCluster"/>
    <dgm:cxn modelId="{6E1019D7-5214-4CC1-970C-32286523D9F6}" type="presOf" srcId="{869417B6-0677-4B89-AF41-4C0CD54C13D8}" destId="{BD9C76DD-EBA6-48B5-9226-6EBD00CE6D24}" srcOrd="0" destOrd="0" presId="urn:microsoft.com/office/officeart/2008/layout/RadialCluster"/>
    <dgm:cxn modelId="{ADA731A4-BBE6-42ED-AF4F-39F1F799FF5E}" srcId="{EF7EE8C6-595D-413B-995A-85B0DE802653}" destId="{2AC52ABD-5DA5-463E-B7A3-1C1873F393D0}" srcOrd="0" destOrd="0" parTransId="{5524DB4E-58EF-47FF-9FBE-702D28C2F012}" sibTransId="{529B7E61-41C1-4937-BDB8-2275F61737CB}"/>
    <dgm:cxn modelId="{1065BA87-9132-483B-AA76-709E13D5840B}" srcId="{2AC52ABD-5DA5-463E-B7A3-1C1873F393D0}" destId="{188EBE92-5094-4917-A90E-ABFEF9D50419}" srcOrd="2" destOrd="0" parTransId="{24EA45C5-46D0-4E11-A681-1C15B5AA39B8}" sibTransId="{4E135184-2E69-4207-8EC6-3E9E753FE387}"/>
    <dgm:cxn modelId="{CCA5CC2D-92F2-4901-A65B-892068D20915}" type="presOf" srcId="{C0E1316E-D64C-4CEC-8A56-C2A8D8AF9DE1}" destId="{211128AA-9E50-498D-8578-78B7BE38A0F0}" srcOrd="0" destOrd="0" presId="urn:microsoft.com/office/officeart/2008/layout/RadialCluster"/>
    <dgm:cxn modelId="{0A417CF8-D6A4-46EE-AD67-62A0743D680D}" type="presParOf" srcId="{DE8EC71E-8F65-4F13-8474-EBC993B6D51A}" destId="{A16A4263-89D3-4D62-B772-B89626949D9F}" srcOrd="0" destOrd="0" presId="urn:microsoft.com/office/officeart/2008/layout/RadialCluster"/>
    <dgm:cxn modelId="{5CEC7395-6A7C-45F3-819A-DD350E892980}" type="presParOf" srcId="{A16A4263-89D3-4D62-B772-B89626949D9F}" destId="{35F89393-B739-4367-B6B8-B7764A81BFDB}" srcOrd="0" destOrd="0" presId="urn:microsoft.com/office/officeart/2008/layout/RadialCluster"/>
    <dgm:cxn modelId="{DA1BCA3F-3F42-44DE-8F22-553EDC7141E2}" type="presParOf" srcId="{A16A4263-89D3-4D62-B772-B89626949D9F}" destId="{BD9C76DD-EBA6-48B5-9226-6EBD00CE6D24}" srcOrd="1" destOrd="0" presId="urn:microsoft.com/office/officeart/2008/layout/RadialCluster"/>
    <dgm:cxn modelId="{202A8FCF-BED6-4728-9965-365BD9C768F0}" type="presParOf" srcId="{A16A4263-89D3-4D62-B772-B89626949D9F}" destId="{964AC93C-8A04-42E3-99D9-D211DF33A4CD}" srcOrd="2" destOrd="0" presId="urn:microsoft.com/office/officeart/2008/layout/RadialCluster"/>
    <dgm:cxn modelId="{230C6FD5-B42C-4280-874F-92DE9E8992D2}" type="presParOf" srcId="{A16A4263-89D3-4D62-B772-B89626949D9F}" destId="{414CEC39-1987-470C-8F01-807DCEC38B41}" srcOrd="3" destOrd="0" presId="urn:microsoft.com/office/officeart/2008/layout/RadialCluster"/>
    <dgm:cxn modelId="{77377082-C348-47F3-9D2D-C8811AF3EA2C}" type="presParOf" srcId="{A16A4263-89D3-4D62-B772-B89626949D9F}" destId="{228518CA-AD27-4806-8D8F-790CD7C3172C}" srcOrd="4" destOrd="0" presId="urn:microsoft.com/office/officeart/2008/layout/RadialCluster"/>
    <dgm:cxn modelId="{667FB663-7533-41E6-9149-381EDD203B5A}" type="presParOf" srcId="{A16A4263-89D3-4D62-B772-B89626949D9F}" destId="{20766250-516D-4DA3-993C-C95A4DD102BD}" srcOrd="5" destOrd="0" presId="urn:microsoft.com/office/officeart/2008/layout/RadialCluster"/>
    <dgm:cxn modelId="{83BEFA16-6697-4CD6-9445-214AA60AB841}" type="presParOf" srcId="{A16A4263-89D3-4D62-B772-B89626949D9F}" destId="{BCCDE459-AC8B-46B1-9DA4-A64E453E59B2}" srcOrd="6" destOrd="0" presId="urn:microsoft.com/office/officeart/2008/layout/RadialCluster"/>
    <dgm:cxn modelId="{C701F16E-30C6-403B-A241-5EAE6214769F}" type="presParOf" srcId="{A16A4263-89D3-4D62-B772-B89626949D9F}" destId="{6AF60D2F-CF81-4B9F-8B1F-6BFC25FABCA0}" srcOrd="7" destOrd="0" presId="urn:microsoft.com/office/officeart/2008/layout/RadialCluster"/>
    <dgm:cxn modelId="{46D775A2-C55A-4558-8680-E9650C287BD5}" type="presParOf" srcId="{A16A4263-89D3-4D62-B772-B89626949D9F}" destId="{5C0A4F40-BEDB-427F-9385-A0620DA822DD}" srcOrd="8" destOrd="0" presId="urn:microsoft.com/office/officeart/2008/layout/RadialCluster"/>
    <dgm:cxn modelId="{D58A7ADC-A5E0-4447-8E74-AB8D6F73E651}" type="presParOf" srcId="{A16A4263-89D3-4D62-B772-B89626949D9F}" destId="{211128AA-9E50-498D-8578-78B7BE38A0F0}" srcOrd="9" destOrd="0" presId="urn:microsoft.com/office/officeart/2008/layout/RadialCluster"/>
    <dgm:cxn modelId="{BAED608F-2333-413C-86E5-ABB4EDE19EA2}" type="presParOf" srcId="{A16A4263-89D3-4D62-B772-B89626949D9F}" destId="{094E0F77-7086-47C7-BA3A-3B01BC89CC7E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D4A64-F36D-46C0-AAF5-08CB659B77F8}">
      <dsp:nvSpPr>
        <dsp:cNvPr id="0" name=""/>
        <dsp:cNvSpPr/>
      </dsp:nvSpPr>
      <dsp:spPr>
        <a:xfrm>
          <a:off x="0" y="0"/>
          <a:ext cx="3580138" cy="770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Диалог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53" y="22553"/>
        <a:ext cx="3535032" cy="724894"/>
      </dsp:txXfrm>
    </dsp:sp>
    <dsp:sp modelId="{1050D4A6-433C-41ED-BAD5-FE5219723FE0}">
      <dsp:nvSpPr>
        <dsp:cNvPr id="0" name=""/>
        <dsp:cNvSpPr/>
      </dsp:nvSpPr>
      <dsp:spPr>
        <a:xfrm>
          <a:off x="358013" y="770000"/>
          <a:ext cx="408899" cy="100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0599"/>
              </a:lnTo>
              <a:lnTo>
                <a:pt x="408899" y="100059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D3059-D954-461A-B064-78A306D32CEA}">
      <dsp:nvSpPr>
        <dsp:cNvPr id="0" name=""/>
        <dsp:cNvSpPr/>
      </dsp:nvSpPr>
      <dsp:spPr>
        <a:xfrm>
          <a:off x="766913" y="1113006"/>
          <a:ext cx="2876673" cy="1315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разговорная лексика и фразеология</a:t>
          </a:r>
          <a:endParaRPr lang="ru-RU" sz="28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433" y="1151526"/>
        <a:ext cx="2799633" cy="1238145"/>
      </dsp:txXfrm>
    </dsp:sp>
    <dsp:sp modelId="{82D0E093-AF76-4B3D-91B6-74AD52DAAF6D}">
      <dsp:nvSpPr>
        <dsp:cNvPr id="0" name=""/>
        <dsp:cNvSpPr/>
      </dsp:nvSpPr>
      <dsp:spPr>
        <a:xfrm>
          <a:off x="358013" y="770000"/>
          <a:ext cx="407486" cy="2626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6428"/>
              </a:lnTo>
              <a:lnTo>
                <a:pt x="407486" y="26264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43AC0-629D-4CB3-95A2-A40FDAA7B679}">
      <dsp:nvSpPr>
        <dsp:cNvPr id="0" name=""/>
        <dsp:cNvSpPr/>
      </dsp:nvSpPr>
      <dsp:spPr>
        <a:xfrm>
          <a:off x="765500" y="2765244"/>
          <a:ext cx="2881498" cy="1262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простые и сложные бессоюзные предложения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473" y="2802217"/>
        <a:ext cx="2807552" cy="1188421"/>
      </dsp:txXfrm>
    </dsp:sp>
    <dsp:sp modelId="{C8A73153-B521-4BC7-A0A2-0DA8876AD9F0}">
      <dsp:nvSpPr>
        <dsp:cNvPr id="0" name=""/>
        <dsp:cNvSpPr/>
      </dsp:nvSpPr>
      <dsp:spPr>
        <a:xfrm>
          <a:off x="358013" y="770000"/>
          <a:ext cx="407486" cy="4257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7894"/>
              </a:lnTo>
              <a:lnTo>
                <a:pt x="407486" y="425789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3D63F-EF5B-40CC-945E-77E740D7A97C}">
      <dsp:nvSpPr>
        <dsp:cNvPr id="0" name=""/>
        <dsp:cNvSpPr/>
      </dsp:nvSpPr>
      <dsp:spPr>
        <a:xfrm>
          <a:off x="765500" y="4367232"/>
          <a:ext cx="2881498" cy="132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кратковременное предварительное обдумывание</a:t>
          </a:r>
          <a:endParaRPr lang="ru-RU" sz="24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4200" y="4405932"/>
        <a:ext cx="2804098" cy="1243925"/>
      </dsp:txXfrm>
    </dsp:sp>
    <dsp:sp modelId="{F24F2451-9862-43BD-AD31-07DBE63D24B6}">
      <dsp:nvSpPr>
        <dsp:cNvPr id="0" name=""/>
        <dsp:cNvSpPr/>
      </dsp:nvSpPr>
      <dsp:spPr>
        <a:xfrm>
          <a:off x="4265271" y="0"/>
          <a:ext cx="3561907" cy="75728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Монолог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7451" y="22180"/>
        <a:ext cx="3517547" cy="712924"/>
      </dsp:txXfrm>
    </dsp:sp>
    <dsp:sp modelId="{03A00F78-DD7E-489A-8304-309C34D6CB8A}">
      <dsp:nvSpPr>
        <dsp:cNvPr id="0" name=""/>
        <dsp:cNvSpPr/>
      </dsp:nvSpPr>
      <dsp:spPr>
        <a:xfrm>
          <a:off x="4621461" y="757284"/>
          <a:ext cx="399770" cy="876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6305"/>
              </a:lnTo>
              <a:lnTo>
                <a:pt x="399770" y="87630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474C2-1C41-4954-9A87-CA38C07EE8EE}">
      <dsp:nvSpPr>
        <dsp:cNvPr id="0" name=""/>
        <dsp:cNvSpPr/>
      </dsp:nvSpPr>
      <dsp:spPr>
        <a:xfrm>
          <a:off x="5021232" y="1097724"/>
          <a:ext cx="2938685" cy="10717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литературная лексика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52622" y="1129114"/>
        <a:ext cx="2875905" cy="1008952"/>
      </dsp:txXfrm>
    </dsp:sp>
    <dsp:sp modelId="{30A24E93-35E4-485F-9CF2-73039D2A248B}">
      <dsp:nvSpPr>
        <dsp:cNvPr id="0" name=""/>
        <dsp:cNvSpPr/>
      </dsp:nvSpPr>
      <dsp:spPr>
        <a:xfrm>
          <a:off x="4621461" y="757284"/>
          <a:ext cx="399770" cy="2480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0038"/>
              </a:lnTo>
              <a:lnTo>
                <a:pt x="399770" y="24800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317E1-9741-4BD3-9D58-B7659D7E9AE1}">
      <dsp:nvSpPr>
        <dsp:cNvPr id="0" name=""/>
        <dsp:cNvSpPr/>
      </dsp:nvSpPr>
      <dsp:spPr>
        <a:xfrm>
          <a:off x="5021232" y="2509076"/>
          <a:ext cx="2993546" cy="1456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развернутость высказывания, законченность, логическая завершенность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3891" y="2551735"/>
        <a:ext cx="2908228" cy="1371176"/>
      </dsp:txXfrm>
    </dsp:sp>
    <dsp:sp modelId="{F0CB9A4C-DACB-460E-BEE6-C123F3799C40}">
      <dsp:nvSpPr>
        <dsp:cNvPr id="0" name=""/>
        <dsp:cNvSpPr/>
      </dsp:nvSpPr>
      <dsp:spPr>
        <a:xfrm>
          <a:off x="4621461" y="757284"/>
          <a:ext cx="399770" cy="4227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7070"/>
              </a:lnTo>
              <a:lnTo>
                <a:pt x="399770" y="42270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F26AD-04EA-4E6E-A208-BE04B7AB131D}">
      <dsp:nvSpPr>
        <dsp:cNvPr id="0" name=""/>
        <dsp:cNvSpPr/>
      </dsp:nvSpPr>
      <dsp:spPr>
        <a:xfrm>
          <a:off x="5021232" y="4305190"/>
          <a:ext cx="2771864" cy="1358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связность монолога обеспечивается одним говорящим</a:t>
          </a:r>
          <a:endParaRPr lang="ru-RU" sz="23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1016" y="4344974"/>
        <a:ext cx="2692296" cy="12787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639E8-3FBA-46F5-BD60-D0C47F950411}">
      <dsp:nvSpPr>
        <dsp:cNvPr id="0" name=""/>
        <dsp:cNvSpPr/>
      </dsp:nvSpPr>
      <dsp:spPr>
        <a:xfrm>
          <a:off x="0" y="504090"/>
          <a:ext cx="8642349" cy="14402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Пересказ</a:t>
          </a:r>
          <a:r>
            <a:rPr lang="ru-RU" sz="36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осмысленное воспроизведение литературного текста в устной речи. </a:t>
          </a:r>
          <a:endParaRPr lang="ru-RU" sz="3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84" y="546274"/>
        <a:ext cx="8557981" cy="1355891"/>
      </dsp:txXfrm>
    </dsp:sp>
    <dsp:sp modelId="{E5E44863-217F-4BC4-A48B-261ACBFB418F}">
      <dsp:nvSpPr>
        <dsp:cNvPr id="0" name=""/>
        <dsp:cNvSpPr/>
      </dsp:nvSpPr>
      <dsp:spPr>
        <a:xfrm>
          <a:off x="0" y="2203596"/>
          <a:ext cx="1440259" cy="144025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6F35757-C2CA-4192-A71C-70238E6363D3}">
      <dsp:nvSpPr>
        <dsp:cNvPr id="0" name=""/>
        <dsp:cNvSpPr/>
      </dsp:nvSpPr>
      <dsp:spPr>
        <a:xfrm>
          <a:off x="1526674" y="2203596"/>
          <a:ext cx="7115675" cy="144025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воспитательная ценность;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по содержанию – знакомые герои, персонажи с ярко выраженными чертами характера, понятными мотивами поступков</a:t>
          </a:r>
          <a:endParaRPr lang="ru-RU" sz="20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6994" y="2273916"/>
        <a:ext cx="6975035" cy="1299619"/>
      </dsp:txXfrm>
    </dsp:sp>
    <dsp:sp modelId="{5A30A7D8-94ED-46AA-B795-D72EA6B2D437}">
      <dsp:nvSpPr>
        <dsp:cNvPr id="0" name=""/>
        <dsp:cNvSpPr/>
      </dsp:nvSpPr>
      <dsp:spPr>
        <a:xfrm>
          <a:off x="0" y="3816687"/>
          <a:ext cx="1440259" cy="144025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C95FD3-F773-4999-BB53-2DEF23B0DAF3}">
      <dsp:nvSpPr>
        <dsp:cNvPr id="0" name=""/>
        <dsp:cNvSpPr/>
      </dsp:nvSpPr>
      <dsp:spPr>
        <a:xfrm>
          <a:off x="1512870" y="3816528"/>
          <a:ext cx="7115675" cy="144025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четкая композиция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динамичность сюжета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разнообразные и точные определения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1583190" y="3886848"/>
        <a:ext cx="6975035" cy="12996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5F42E-9384-4FF3-B94E-A8383B42B231}">
      <dsp:nvSpPr>
        <dsp:cNvPr id="0" name=""/>
        <dsp:cNvSpPr/>
      </dsp:nvSpPr>
      <dsp:spPr>
        <a:xfrm>
          <a:off x="3134771" y="2426665"/>
          <a:ext cx="1730575" cy="17305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виды пересказа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3388208" y="2680102"/>
        <a:ext cx="1223701" cy="1223701"/>
      </dsp:txXfrm>
    </dsp:sp>
    <dsp:sp modelId="{73761C53-9A30-4958-A73E-F1E893163CA6}">
      <dsp:nvSpPr>
        <dsp:cNvPr id="0" name=""/>
        <dsp:cNvSpPr/>
      </dsp:nvSpPr>
      <dsp:spPr>
        <a:xfrm rot="16200000">
          <a:off x="3816908" y="1797265"/>
          <a:ext cx="366302" cy="588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3871854" y="1969890"/>
        <a:ext cx="256411" cy="353037"/>
      </dsp:txXfrm>
    </dsp:sp>
    <dsp:sp modelId="{BBC828A5-93C3-4798-ABC5-8C8E01C2650B}">
      <dsp:nvSpPr>
        <dsp:cNvPr id="0" name=""/>
        <dsp:cNvSpPr/>
      </dsp:nvSpPr>
      <dsp:spPr>
        <a:xfrm>
          <a:off x="2816190" y="4952"/>
          <a:ext cx="2367739" cy="17305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подробный или близкий к тексту</a:t>
          </a:r>
          <a:endParaRPr lang="ru-RU" sz="20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2937" y="258389"/>
        <a:ext cx="1674245" cy="1223701"/>
      </dsp:txXfrm>
    </dsp:sp>
    <dsp:sp modelId="{16FFDACA-CA84-450A-939D-18CB6D76636A}">
      <dsp:nvSpPr>
        <dsp:cNvPr id="0" name=""/>
        <dsp:cNvSpPr/>
      </dsp:nvSpPr>
      <dsp:spPr>
        <a:xfrm rot="20520000">
          <a:off x="4914381" y="2660582"/>
          <a:ext cx="246779" cy="588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916193" y="2789700"/>
        <a:ext cx="172745" cy="353037"/>
      </dsp:txXfrm>
    </dsp:sp>
    <dsp:sp modelId="{1E77C912-C621-420D-92A8-F1B05C4667CD}">
      <dsp:nvSpPr>
        <dsp:cNvPr id="0" name=""/>
        <dsp:cNvSpPr/>
      </dsp:nvSpPr>
      <dsp:spPr>
        <a:xfrm>
          <a:off x="5176847" y="1678314"/>
          <a:ext cx="2252794" cy="1730575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краткий или сжатый</a:t>
          </a:r>
          <a:endParaRPr lang="ru-RU" sz="2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6761" y="1931751"/>
        <a:ext cx="1592966" cy="1223701"/>
      </dsp:txXfrm>
    </dsp:sp>
    <dsp:sp modelId="{ECAC650B-01F6-43EC-ADCD-A09A5AF335A4}">
      <dsp:nvSpPr>
        <dsp:cNvPr id="0" name=""/>
        <dsp:cNvSpPr/>
      </dsp:nvSpPr>
      <dsp:spPr>
        <a:xfrm rot="3240000">
          <a:off x="4521151" y="3941866"/>
          <a:ext cx="329690" cy="588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541536" y="4019536"/>
        <a:ext cx="230783" cy="353037"/>
      </dsp:txXfrm>
    </dsp:sp>
    <dsp:sp modelId="{E886B068-5716-4F2E-B2A7-6737D8204009}">
      <dsp:nvSpPr>
        <dsp:cNvPr id="0" name=""/>
        <dsp:cNvSpPr/>
      </dsp:nvSpPr>
      <dsp:spPr>
        <a:xfrm>
          <a:off x="4294928" y="4385871"/>
          <a:ext cx="2257155" cy="1730575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выборочный</a:t>
          </a:r>
          <a:endParaRPr lang="ru-RU" sz="2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5481" y="4639308"/>
        <a:ext cx="1596049" cy="1223701"/>
      </dsp:txXfrm>
    </dsp:sp>
    <dsp:sp modelId="{501B581C-9CD4-4625-B42C-7C631FB16D41}">
      <dsp:nvSpPr>
        <dsp:cNvPr id="0" name=""/>
        <dsp:cNvSpPr/>
      </dsp:nvSpPr>
      <dsp:spPr>
        <a:xfrm rot="7560000">
          <a:off x="3163474" y="3931739"/>
          <a:ext cx="316011" cy="588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238737" y="4011069"/>
        <a:ext cx="221208" cy="353037"/>
      </dsp:txXfrm>
    </dsp:sp>
    <dsp:sp modelId="{922405E7-7307-4AC2-B0D5-CA585FEA90F8}">
      <dsp:nvSpPr>
        <dsp:cNvPr id="0" name=""/>
        <dsp:cNvSpPr/>
      </dsp:nvSpPr>
      <dsp:spPr>
        <a:xfrm>
          <a:off x="1295502" y="4385871"/>
          <a:ext cx="2562221" cy="1730575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перестройкой текста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70731" y="4639308"/>
        <a:ext cx="1811763" cy="1223701"/>
      </dsp:txXfrm>
    </dsp:sp>
    <dsp:sp modelId="{9899CD07-2FB4-411D-8565-92F3B605392F}">
      <dsp:nvSpPr>
        <dsp:cNvPr id="0" name=""/>
        <dsp:cNvSpPr/>
      </dsp:nvSpPr>
      <dsp:spPr>
        <a:xfrm rot="11880000">
          <a:off x="2844106" y="2661644"/>
          <a:ext cx="243022" cy="588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915229" y="2790588"/>
        <a:ext cx="170115" cy="353037"/>
      </dsp:txXfrm>
    </dsp:sp>
    <dsp:sp modelId="{F8E40246-BBE2-4C0E-A53B-B0DBDF325636}">
      <dsp:nvSpPr>
        <dsp:cNvPr id="0" name=""/>
        <dsp:cNvSpPr/>
      </dsp:nvSpPr>
      <dsp:spPr>
        <a:xfrm>
          <a:off x="561832" y="1678314"/>
          <a:ext cx="2270082" cy="1730575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творческими дополнениями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278" y="1931751"/>
        <a:ext cx="1605190" cy="12237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D20F9-7B8E-45A4-9CF3-C004784E2FE8}">
      <dsp:nvSpPr>
        <dsp:cNvPr id="0" name=""/>
        <dsp:cNvSpPr/>
      </dsp:nvSpPr>
      <dsp:spPr>
        <a:xfrm>
          <a:off x="542148" y="964411"/>
          <a:ext cx="1043465" cy="1043465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B2F266-3DB3-4E06-8236-18822E4659B0}">
      <dsp:nvSpPr>
        <dsp:cNvPr id="0" name=""/>
        <dsp:cNvSpPr/>
      </dsp:nvSpPr>
      <dsp:spPr>
        <a:xfrm>
          <a:off x="1519" y="1375808"/>
          <a:ext cx="2468086" cy="2864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Осмысленность</a:t>
          </a:r>
          <a:endParaRPr lang="ru-RU" sz="2000" b="1" i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i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Полнота передачи произведения</a:t>
          </a:r>
          <a:endParaRPr lang="ru-RU" sz="2000" b="1" i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807" y="1448096"/>
        <a:ext cx="2323510" cy="2720382"/>
      </dsp:txXfrm>
    </dsp:sp>
    <dsp:sp modelId="{6FFC443B-38E2-4EC7-BE91-22F308792D75}">
      <dsp:nvSpPr>
        <dsp:cNvPr id="0" name=""/>
        <dsp:cNvSpPr/>
      </dsp:nvSpPr>
      <dsp:spPr>
        <a:xfrm rot="9823">
          <a:off x="2242853" y="1365087"/>
          <a:ext cx="657244" cy="2507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242853" y="1415126"/>
        <a:ext cx="582025" cy="150438"/>
      </dsp:txXfrm>
    </dsp:sp>
    <dsp:sp modelId="{DC5994A8-7610-41AB-886A-188C29CAC532}">
      <dsp:nvSpPr>
        <dsp:cNvPr id="0" name=""/>
        <dsp:cNvSpPr/>
      </dsp:nvSpPr>
      <dsp:spPr>
        <a:xfrm>
          <a:off x="3463446" y="972759"/>
          <a:ext cx="1043465" cy="1043465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5387422"/>
            <a:satOff val="23188"/>
            <a:lumOff val="6269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B033C2-F7CC-49C6-BD0A-CAAED647158B}">
      <dsp:nvSpPr>
        <dsp:cNvPr id="0" name=""/>
        <dsp:cNvSpPr/>
      </dsp:nvSpPr>
      <dsp:spPr>
        <a:xfrm>
          <a:off x="2874009" y="1449941"/>
          <a:ext cx="2520959" cy="27166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Последовательность и связность пересказа</a:t>
          </a:r>
          <a:endParaRPr lang="ru-RU" sz="200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словаря и оборотов авторского текста </a:t>
          </a:r>
          <a:endParaRPr lang="ru-RU" sz="200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7845" y="1523777"/>
        <a:ext cx="2373287" cy="2569020"/>
      </dsp:txXfrm>
    </dsp:sp>
    <dsp:sp modelId="{2CDB948C-1DCF-4C61-963B-64B4855DC052}">
      <dsp:nvSpPr>
        <dsp:cNvPr id="0" name=""/>
        <dsp:cNvSpPr/>
      </dsp:nvSpPr>
      <dsp:spPr>
        <a:xfrm rot="21535247">
          <a:off x="5263162" y="1337927"/>
          <a:ext cx="756452" cy="2507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263169" y="1388781"/>
        <a:ext cx="681233" cy="150438"/>
      </dsp:txXfrm>
    </dsp:sp>
    <dsp:sp modelId="{A39797A9-CABD-49E5-A255-585F9227152B}">
      <dsp:nvSpPr>
        <dsp:cNvPr id="0" name=""/>
        <dsp:cNvSpPr/>
      </dsp:nvSpPr>
      <dsp:spPr>
        <a:xfrm>
          <a:off x="6667821" y="912395"/>
          <a:ext cx="1043465" cy="1043465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10774845"/>
            <a:satOff val="46375"/>
            <a:lumOff val="1253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2D7F0B-1964-48B3-A5BF-C9AE09F4B5A3}">
      <dsp:nvSpPr>
        <dsp:cNvPr id="0" name=""/>
        <dsp:cNvSpPr/>
      </dsp:nvSpPr>
      <dsp:spPr>
        <a:xfrm>
          <a:off x="5799372" y="1487271"/>
          <a:ext cx="2767738" cy="2642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Плавность пересказа</a:t>
          </a:r>
          <a:endParaRPr lang="ru-RU" sz="2000" b="1" i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Выразительность и фонетическая правильность речи</a:t>
          </a:r>
          <a:endParaRPr lang="ru-RU" sz="2000" b="1" i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6754" y="1564653"/>
        <a:ext cx="2612974" cy="24872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51431-5918-41D0-BDC1-740C2BF31B09}">
      <dsp:nvSpPr>
        <dsp:cNvPr id="0" name=""/>
        <dsp:cNvSpPr/>
      </dsp:nvSpPr>
      <dsp:spPr>
        <a:xfrm>
          <a:off x="0" y="1518935"/>
          <a:ext cx="80645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7014F-BB1A-4B1A-897B-6F1B9661F5FD}">
      <dsp:nvSpPr>
        <dsp:cNvPr id="0" name=""/>
        <dsp:cNvSpPr/>
      </dsp:nvSpPr>
      <dsp:spPr>
        <a:xfrm>
          <a:off x="431851" y="143669"/>
          <a:ext cx="5956189" cy="15330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73" tIns="0" rIns="21337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осмысленное восприятие произведения</a:t>
          </a:r>
          <a:endParaRPr lang="ru-RU" sz="24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686" y="218504"/>
        <a:ext cx="5806519" cy="1383335"/>
      </dsp:txXfrm>
    </dsp:sp>
    <dsp:sp modelId="{B60C5916-2F48-4377-97CA-6882ECE11EB2}">
      <dsp:nvSpPr>
        <dsp:cNvPr id="0" name=""/>
        <dsp:cNvSpPr/>
      </dsp:nvSpPr>
      <dsp:spPr>
        <a:xfrm>
          <a:off x="0" y="3329224"/>
          <a:ext cx="80645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B870D-3CA5-400A-BE68-57F2EB77DD79}">
      <dsp:nvSpPr>
        <dsp:cNvPr id="0" name=""/>
        <dsp:cNvSpPr/>
      </dsp:nvSpPr>
      <dsp:spPr>
        <a:xfrm>
          <a:off x="575867" y="2087885"/>
          <a:ext cx="5870354" cy="1620208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73" tIns="0" rIns="21337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педагогическое руководство самим процессом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пересказывания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4959" y="2166977"/>
        <a:ext cx="5712170" cy="1462024"/>
      </dsp:txXfrm>
    </dsp:sp>
    <dsp:sp modelId="{6BB389A4-8F22-448A-8DD2-C1AA85C5A845}">
      <dsp:nvSpPr>
        <dsp:cNvPr id="0" name=""/>
        <dsp:cNvSpPr/>
      </dsp:nvSpPr>
      <dsp:spPr>
        <a:xfrm>
          <a:off x="0" y="5151124"/>
          <a:ext cx="80645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7E79EC-60C3-4401-A0E8-ABFF03565FE3}">
      <dsp:nvSpPr>
        <dsp:cNvPr id="0" name=""/>
        <dsp:cNvSpPr/>
      </dsp:nvSpPr>
      <dsp:spPr>
        <a:xfrm>
          <a:off x="575867" y="3888085"/>
          <a:ext cx="6100169" cy="16318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73" tIns="0" rIns="21337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и оценку речевой деятельности детей</a:t>
          </a:r>
          <a:endParaRPr lang="ru-RU" sz="2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526" y="3967744"/>
        <a:ext cx="5940851" cy="14725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0686A-CFE6-4810-BBCA-052B3156477C}">
      <dsp:nvSpPr>
        <dsp:cNvPr id="0" name=""/>
        <dsp:cNvSpPr/>
      </dsp:nvSpPr>
      <dsp:spPr>
        <a:xfrm>
          <a:off x="411379" y="1336"/>
          <a:ext cx="2777690" cy="1388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монолог-описание </a:t>
          </a:r>
          <a:endParaRPr lang="ru-RU" sz="32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057" y="42014"/>
        <a:ext cx="2696334" cy="1307489"/>
      </dsp:txXfrm>
    </dsp:sp>
    <dsp:sp modelId="{FA2719D1-8AD8-472B-B745-0B544CF7B714}">
      <dsp:nvSpPr>
        <dsp:cNvPr id="0" name=""/>
        <dsp:cNvSpPr/>
      </dsp:nvSpPr>
      <dsp:spPr>
        <a:xfrm rot="5400000">
          <a:off x="1075315" y="2053270"/>
          <a:ext cx="1449818" cy="48609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1221144" y="2150490"/>
        <a:ext cx="1158161" cy="291657"/>
      </dsp:txXfrm>
    </dsp:sp>
    <dsp:sp modelId="{6B81142C-F450-4753-AA18-EFFECBA4B08B}">
      <dsp:nvSpPr>
        <dsp:cNvPr id="0" name=""/>
        <dsp:cNvSpPr/>
      </dsp:nvSpPr>
      <dsp:spPr>
        <a:xfrm>
          <a:off x="411379" y="3202455"/>
          <a:ext cx="2777690" cy="1388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монолог-повествование</a:t>
          </a:r>
          <a:endParaRPr lang="ru-RU" sz="28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057" y="3243133"/>
        <a:ext cx="2696334" cy="1307489"/>
      </dsp:txXfrm>
    </dsp:sp>
    <dsp:sp modelId="{3B54E91A-D9E2-4757-B599-999C4BBD9FCB}">
      <dsp:nvSpPr>
        <dsp:cNvPr id="0" name=""/>
        <dsp:cNvSpPr/>
      </dsp:nvSpPr>
      <dsp:spPr>
        <a:xfrm rot="16200000">
          <a:off x="1075315" y="2053270"/>
          <a:ext cx="1449818" cy="48609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1221144" y="2150489"/>
        <a:ext cx="1158161" cy="29165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7DA5C-37A2-4DF7-BAFA-DC9E8962FDEC}">
      <dsp:nvSpPr>
        <dsp:cNvPr id="0" name=""/>
        <dsp:cNvSpPr/>
      </dsp:nvSpPr>
      <dsp:spPr>
        <a:xfrm>
          <a:off x="669002" y="215360"/>
          <a:ext cx="4012534" cy="14041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72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accent1">
                  <a:lumMod val="50000"/>
                </a:schemeClr>
              </a:solidFill>
            </a:rPr>
            <a:t>дидактические </a:t>
          </a:r>
          <a:r>
            <a:rPr lang="ru-RU" sz="1800" i="0" kern="1200" dirty="0" smtClean="0">
              <a:solidFill>
                <a:schemeClr val="accent1">
                  <a:lumMod val="50000"/>
                </a:schemeClr>
              </a:solidFill>
            </a:rPr>
            <a:t>(матрешки, башенки, пирамидки, бочонки)</a:t>
          </a:r>
          <a:endParaRPr lang="ru-RU" sz="1800" i="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69002" y="215360"/>
        <a:ext cx="4012534" cy="1404104"/>
      </dsp:txXfrm>
    </dsp:sp>
    <dsp:sp modelId="{72CDF2F8-D51C-47F9-9B2E-614A9124336C}">
      <dsp:nvSpPr>
        <dsp:cNvPr id="0" name=""/>
        <dsp:cNvSpPr/>
      </dsp:nvSpPr>
      <dsp:spPr>
        <a:xfrm>
          <a:off x="0" y="143352"/>
          <a:ext cx="841990" cy="1262986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C396F-5C2C-4EBA-9EA3-31B69FD51226}">
      <dsp:nvSpPr>
        <dsp:cNvPr id="0" name=""/>
        <dsp:cNvSpPr/>
      </dsp:nvSpPr>
      <dsp:spPr>
        <a:xfrm>
          <a:off x="496407" y="2091639"/>
          <a:ext cx="3849101" cy="1202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72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сюжетные (образные): </a:t>
          </a:r>
          <a:r>
            <a:rPr lang="ru-RU" sz="1800" kern="1200" dirty="0" smtClean="0">
              <a:solidFill>
                <a:srgbClr val="002060"/>
              </a:solidFill>
            </a:rPr>
            <a:t>куклы, машины, животные, посуда, мебель, транспорт 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96407" y="2091639"/>
        <a:ext cx="3849101" cy="1202844"/>
      </dsp:txXfrm>
    </dsp:sp>
    <dsp:sp modelId="{4A44887D-58F0-4111-8BD3-8F4FB9A8D5BF}">
      <dsp:nvSpPr>
        <dsp:cNvPr id="0" name=""/>
        <dsp:cNvSpPr/>
      </dsp:nvSpPr>
      <dsp:spPr>
        <a:xfrm>
          <a:off x="0" y="1727525"/>
          <a:ext cx="841990" cy="1262986"/>
        </a:xfrm>
        <a:prstGeom prst="rect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56289-A248-41A5-83DA-CD3E56AB0011}">
      <dsp:nvSpPr>
        <dsp:cNvPr id="0" name=""/>
        <dsp:cNvSpPr/>
      </dsp:nvSpPr>
      <dsp:spPr>
        <a:xfrm>
          <a:off x="496407" y="3605887"/>
          <a:ext cx="3849101" cy="1202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72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2">
                  <a:lumMod val="75000"/>
                </a:schemeClr>
              </a:solidFill>
            </a:rPr>
            <a:t>наборы</a:t>
          </a:r>
          <a:r>
            <a:rPr lang="ru-RU" sz="1800" kern="1200" dirty="0" smtClean="0">
              <a:solidFill>
                <a:schemeClr val="tx2">
                  <a:lumMod val="75000"/>
                </a:schemeClr>
              </a:solidFill>
            </a:rPr>
            <a:t> – мальчик, девочка, сани, собака; девочка, домик, курица, кошка; заяц и собака</a:t>
          </a:r>
          <a:endParaRPr lang="ru-RU" sz="1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96407" y="3605887"/>
        <a:ext cx="3849101" cy="1202844"/>
      </dsp:txXfrm>
    </dsp:sp>
    <dsp:sp modelId="{B6B2139A-81B8-420E-B6CA-06C7B6A2E8DD}">
      <dsp:nvSpPr>
        <dsp:cNvPr id="0" name=""/>
        <dsp:cNvSpPr/>
      </dsp:nvSpPr>
      <dsp:spPr>
        <a:xfrm>
          <a:off x="0" y="3527725"/>
          <a:ext cx="841990" cy="1262986"/>
        </a:xfrm>
        <a:prstGeom prst="rect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A4857-46B3-4CA2-BDD7-B7175567DB7B}">
      <dsp:nvSpPr>
        <dsp:cNvPr id="0" name=""/>
        <dsp:cNvSpPr/>
      </dsp:nvSpPr>
      <dsp:spPr>
        <a:xfrm>
          <a:off x="2882232" y="637"/>
          <a:ext cx="5760108" cy="28802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i="1" kern="1200" dirty="0" smtClean="0">
              <a:solidFill>
                <a:schemeClr val="tx2">
                  <a:lumMod val="75000"/>
                </a:schemeClr>
              </a:solidFill>
            </a:rPr>
            <a:t>«Магазин игрушек» (посуды, одежды), «Чудесный мешочек», «Кто это?», «Почтальон принес посылку»</a:t>
          </a:r>
          <a:r>
            <a:rPr lang="ru-RU" sz="2400" i="1" kern="1200" dirty="0" smtClean="0"/>
            <a:t> </a:t>
          </a:r>
          <a:endParaRPr lang="ru-RU" sz="2400" i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1" kern="1200" dirty="0" smtClean="0">
              <a:solidFill>
                <a:srgbClr val="002060"/>
              </a:solidFill>
            </a:rPr>
            <a:t>отгадывание и составление загадок</a:t>
          </a:r>
          <a:endParaRPr lang="ru-RU" sz="2400" b="0" i="1" kern="1200" dirty="0">
            <a:solidFill>
              <a:srgbClr val="002060"/>
            </a:solidFill>
          </a:endParaRPr>
        </a:p>
      </dsp:txBody>
      <dsp:txXfrm>
        <a:off x="2882232" y="360666"/>
        <a:ext cx="4680021" cy="2160173"/>
      </dsp:txXfrm>
    </dsp:sp>
    <dsp:sp modelId="{95C44610-A81E-4B68-A7EC-E1934EF0113B}">
      <dsp:nvSpPr>
        <dsp:cNvPr id="0" name=""/>
        <dsp:cNvSpPr/>
      </dsp:nvSpPr>
      <dsp:spPr>
        <a:xfrm>
          <a:off x="0" y="504534"/>
          <a:ext cx="2882223" cy="17282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Описание игрушки </a:t>
          </a:r>
          <a:endParaRPr lang="ru-RU" sz="2400" b="1" kern="1200" dirty="0"/>
        </a:p>
      </dsp:txBody>
      <dsp:txXfrm>
        <a:off x="84366" y="588900"/>
        <a:ext cx="2713491" cy="1559522"/>
      </dsp:txXfrm>
    </dsp:sp>
    <dsp:sp modelId="{ADAAF4AF-B94C-4E98-BCA2-FB049EF809C4}">
      <dsp:nvSpPr>
        <dsp:cNvPr id="0" name=""/>
        <dsp:cNvSpPr/>
      </dsp:nvSpPr>
      <dsp:spPr>
        <a:xfrm>
          <a:off x="2995436" y="3168892"/>
          <a:ext cx="5643048" cy="28804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1" kern="1200" dirty="0" smtClean="0">
              <a:solidFill>
                <a:schemeClr val="accent1">
                  <a:lumMod val="50000"/>
                </a:schemeClr>
              </a:solidFill>
            </a:rPr>
            <a:t>рассказ по набору игрушек </a:t>
          </a:r>
          <a:endParaRPr lang="ru-RU" sz="2400" b="0" i="1" kern="1200" dirty="0">
            <a:solidFill>
              <a:schemeClr val="accent1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1" kern="1200" dirty="0" smtClean="0">
              <a:solidFill>
                <a:srgbClr val="002060"/>
              </a:solidFill>
            </a:rPr>
            <a:t>рассказ по отдельной игрушке </a:t>
          </a:r>
          <a:endParaRPr lang="ru-RU" sz="2400" b="0" i="1" kern="1200" dirty="0">
            <a:solidFill>
              <a:srgbClr val="002060"/>
            </a:solidFill>
          </a:endParaRPr>
        </a:p>
      </dsp:txBody>
      <dsp:txXfrm>
        <a:off x="2995436" y="3528946"/>
        <a:ext cx="4562886" cy="2160325"/>
      </dsp:txXfrm>
    </dsp:sp>
    <dsp:sp modelId="{4A03A936-341B-44EC-B960-E1F2C6108F6A}">
      <dsp:nvSpPr>
        <dsp:cNvPr id="0" name=""/>
        <dsp:cNvSpPr/>
      </dsp:nvSpPr>
      <dsp:spPr>
        <a:xfrm>
          <a:off x="0" y="3816973"/>
          <a:ext cx="2991571" cy="15842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Сюжетные рассказы (повествования)</a:t>
          </a:r>
          <a:endParaRPr lang="ru-RU" sz="2000" b="1" kern="1200" dirty="0"/>
        </a:p>
      </dsp:txBody>
      <dsp:txXfrm>
        <a:off x="77338" y="3894311"/>
        <a:ext cx="2836895" cy="142959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21007-F6D7-43C4-99C4-B55A9AE5D5C5}">
      <dsp:nvSpPr>
        <dsp:cNvPr id="0" name=""/>
        <dsp:cNvSpPr/>
      </dsp:nvSpPr>
      <dsp:spPr>
        <a:xfrm>
          <a:off x="3313062" y="2135263"/>
          <a:ext cx="2212079" cy="132065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</a:rPr>
            <a:t>Дидактические картины </a:t>
          </a:r>
          <a:endParaRPr lang="ru-RU" sz="2300" b="1" kern="1200" dirty="0">
            <a:solidFill>
              <a:srgbClr val="002060"/>
            </a:solidFill>
          </a:endParaRPr>
        </a:p>
      </dsp:txBody>
      <dsp:txXfrm>
        <a:off x="3377531" y="2199732"/>
        <a:ext cx="2083141" cy="1191716"/>
      </dsp:txXfrm>
    </dsp:sp>
    <dsp:sp modelId="{AF9F4058-84DF-413F-BB6E-ECFADE6E0621}">
      <dsp:nvSpPr>
        <dsp:cNvPr id="0" name=""/>
        <dsp:cNvSpPr/>
      </dsp:nvSpPr>
      <dsp:spPr>
        <a:xfrm rot="16200000">
          <a:off x="3867088" y="1583250"/>
          <a:ext cx="11040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4027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98A49-F193-4E9F-A559-7D9277AACCBF}">
      <dsp:nvSpPr>
        <dsp:cNvPr id="0" name=""/>
        <dsp:cNvSpPr/>
      </dsp:nvSpPr>
      <dsp:spPr>
        <a:xfrm>
          <a:off x="3195535" y="16200"/>
          <a:ext cx="2447133" cy="1015036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002060"/>
              </a:solidFill>
            </a:rPr>
            <a:t>Предметные картины</a:t>
          </a:r>
          <a:r>
            <a:rPr lang="ru-RU" sz="2700" kern="1200" dirty="0" smtClean="0"/>
            <a:t> </a:t>
          </a:r>
          <a:endParaRPr lang="ru-RU" sz="2700" kern="1200" dirty="0"/>
        </a:p>
      </dsp:txBody>
      <dsp:txXfrm>
        <a:off x="3245085" y="65750"/>
        <a:ext cx="2348033" cy="915936"/>
      </dsp:txXfrm>
    </dsp:sp>
    <dsp:sp modelId="{B5289518-2190-486D-AF62-FA3AD517910B}">
      <dsp:nvSpPr>
        <dsp:cNvPr id="0" name=""/>
        <dsp:cNvSpPr/>
      </dsp:nvSpPr>
      <dsp:spPr>
        <a:xfrm rot="21590766">
          <a:off x="5525141" y="2791625"/>
          <a:ext cx="7402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0243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8C37F-E257-4B29-A7AE-1C51899C5B38}">
      <dsp:nvSpPr>
        <dsp:cNvPr id="0" name=""/>
        <dsp:cNvSpPr/>
      </dsp:nvSpPr>
      <dsp:spPr>
        <a:xfrm>
          <a:off x="6265382" y="2287445"/>
          <a:ext cx="2405940" cy="99991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002060"/>
              </a:solidFill>
            </a:rPr>
            <a:t>Сюжетные картины</a:t>
          </a:r>
          <a:endParaRPr lang="ru-RU" sz="2700" kern="1200" dirty="0">
            <a:solidFill>
              <a:srgbClr val="002060"/>
            </a:solidFill>
          </a:endParaRPr>
        </a:p>
      </dsp:txBody>
      <dsp:txXfrm>
        <a:off x="6314194" y="2336257"/>
        <a:ext cx="2308316" cy="902286"/>
      </dsp:txXfrm>
    </dsp:sp>
    <dsp:sp modelId="{E2A70A8E-8810-40F6-B5DB-134BC82A96C0}">
      <dsp:nvSpPr>
        <dsp:cNvPr id="0" name=""/>
        <dsp:cNvSpPr/>
      </dsp:nvSpPr>
      <dsp:spPr>
        <a:xfrm rot="5400000">
          <a:off x="3915504" y="3959516"/>
          <a:ext cx="10071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7196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7BD90-DBF9-452C-865C-C1E4E76CE558}">
      <dsp:nvSpPr>
        <dsp:cNvPr id="0" name=""/>
        <dsp:cNvSpPr/>
      </dsp:nvSpPr>
      <dsp:spPr>
        <a:xfrm>
          <a:off x="3220882" y="4463114"/>
          <a:ext cx="2396440" cy="1208698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002060"/>
              </a:solidFill>
            </a:rPr>
            <a:t>Серия или набор картин</a:t>
          </a:r>
          <a:endParaRPr lang="ru-RU" sz="2900" kern="1200" dirty="0">
            <a:solidFill>
              <a:srgbClr val="002060"/>
            </a:solidFill>
          </a:endParaRPr>
        </a:p>
      </dsp:txBody>
      <dsp:txXfrm>
        <a:off x="3279886" y="4522118"/>
        <a:ext cx="2278432" cy="1090690"/>
      </dsp:txXfrm>
    </dsp:sp>
    <dsp:sp modelId="{F4CD5A3D-F4B1-4D24-8DF8-56D49302FFE3}">
      <dsp:nvSpPr>
        <dsp:cNvPr id="0" name=""/>
        <dsp:cNvSpPr/>
      </dsp:nvSpPr>
      <dsp:spPr>
        <a:xfrm rot="10808908">
          <a:off x="2511899" y="2791687"/>
          <a:ext cx="8011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116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185F1-EBEF-407A-A5D3-C231E35D38FA}">
      <dsp:nvSpPr>
        <dsp:cNvPr id="0" name=""/>
        <dsp:cNvSpPr/>
      </dsp:nvSpPr>
      <dsp:spPr>
        <a:xfrm>
          <a:off x="0" y="2287439"/>
          <a:ext cx="2511900" cy="99991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Репродукции картин мастеров искусства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48812" y="2336251"/>
        <a:ext cx="2414276" cy="90228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BBB90-9974-4A71-9EC7-A3BE747CABA4}">
      <dsp:nvSpPr>
        <dsp:cNvPr id="0" name=""/>
        <dsp:cNvSpPr/>
      </dsp:nvSpPr>
      <dsp:spPr>
        <a:xfrm>
          <a:off x="829737" y="1876"/>
          <a:ext cx="6541974" cy="917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</a:t>
          </a:r>
          <a:r>
            <a:rPr lang="ru-RU" sz="1800" b="1" kern="1200" dirty="0" smtClean="0">
              <a:solidFill>
                <a:srgbClr val="002060"/>
              </a:solidFill>
            </a:rPr>
            <a:t>содержание картины должно быть интересным, понятным, воспитывающим положительное отношение к окружающему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829737" y="1876"/>
        <a:ext cx="6541974" cy="917619"/>
      </dsp:txXfrm>
    </dsp:sp>
    <dsp:sp modelId="{8741FF0B-853F-4EC9-A0EE-432CDDBA4EC3}">
      <dsp:nvSpPr>
        <dsp:cNvPr id="0" name=""/>
        <dsp:cNvSpPr/>
      </dsp:nvSpPr>
      <dsp:spPr>
        <a:xfrm>
          <a:off x="731301" y="1096033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D18799-F256-4DA0-A25E-80CCE7C7A84C}">
      <dsp:nvSpPr>
        <dsp:cNvPr id="0" name=""/>
        <dsp:cNvSpPr/>
      </dsp:nvSpPr>
      <dsp:spPr>
        <a:xfrm>
          <a:off x="1744358" y="1096033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34076"/>
                <a:satOff val="-292"/>
                <a:lumOff val="69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"/>
                <a:satOff val="-292"/>
                <a:lumOff val="69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"/>
                <a:satOff val="-292"/>
                <a:lumOff val="6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6"/>
              <a:satOff val="-292"/>
              <a:lumOff val="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176EC5-2887-4D54-B44B-413009EA2BBE}">
      <dsp:nvSpPr>
        <dsp:cNvPr id="0" name=""/>
        <dsp:cNvSpPr/>
      </dsp:nvSpPr>
      <dsp:spPr>
        <a:xfrm>
          <a:off x="2689879" y="1096033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68152"/>
                <a:satOff val="-584"/>
                <a:lumOff val="137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"/>
                <a:satOff val="-584"/>
                <a:lumOff val="137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"/>
                <a:satOff val="-584"/>
                <a:lumOff val="1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2"/>
              <a:satOff val="-584"/>
              <a:lumOff val="1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C87ACA-BB77-4985-A2C1-AB3E202006BB}">
      <dsp:nvSpPr>
        <dsp:cNvPr id="0" name=""/>
        <dsp:cNvSpPr/>
      </dsp:nvSpPr>
      <dsp:spPr>
        <a:xfrm>
          <a:off x="3508431" y="1097815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702228"/>
                <a:satOff val="-876"/>
                <a:lumOff val="206"/>
                <a:alphaOff val="0"/>
                <a:shade val="51000"/>
                <a:satMod val="130000"/>
              </a:schemeClr>
            </a:gs>
            <a:gs pos="80000">
              <a:schemeClr val="accent2">
                <a:hueOff val="702228"/>
                <a:satOff val="-876"/>
                <a:lumOff val="206"/>
                <a:alphaOff val="0"/>
                <a:shade val="93000"/>
                <a:satMod val="130000"/>
              </a:schemeClr>
            </a:gs>
            <a:gs pos="100000">
              <a:schemeClr val="accent2">
                <a:hueOff val="702228"/>
                <a:satOff val="-876"/>
                <a:lumOff val="20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702228"/>
              <a:satOff val="-876"/>
              <a:lumOff val="2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F3FF6A-D97A-4FF9-91D9-CC923318AC16}">
      <dsp:nvSpPr>
        <dsp:cNvPr id="0" name=""/>
        <dsp:cNvSpPr/>
      </dsp:nvSpPr>
      <dsp:spPr>
        <a:xfrm>
          <a:off x="4390479" y="1080830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5E10C4-9DF5-4B6F-8694-D09D6A3FBB85}">
      <dsp:nvSpPr>
        <dsp:cNvPr id="0" name=""/>
        <dsp:cNvSpPr/>
      </dsp:nvSpPr>
      <dsp:spPr>
        <a:xfrm>
          <a:off x="5323845" y="1096033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DD590F-04E9-415E-8A98-5C8407762212}">
      <dsp:nvSpPr>
        <dsp:cNvPr id="0" name=""/>
        <dsp:cNvSpPr/>
      </dsp:nvSpPr>
      <dsp:spPr>
        <a:xfrm>
          <a:off x="6201838" y="1096033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404456"/>
                <a:satOff val="-1752"/>
                <a:lumOff val="412"/>
                <a:alphaOff val="0"/>
                <a:shade val="51000"/>
                <a:satMod val="130000"/>
              </a:schemeClr>
            </a:gs>
            <a:gs pos="80000">
              <a:schemeClr val="accent2">
                <a:hueOff val="1404456"/>
                <a:satOff val="-1752"/>
                <a:lumOff val="412"/>
                <a:alphaOff val="0"/>
                <a:shade val="93000"/>
                <a:satMod val="130000"/>
              </a:schemeClr>
            </a:gs>
            <a:gs pos="100000">
              <a:schemeClr val="accent2">
                <a:hueOff val="1404456"/>
                <a:satOff val="-1752"/>
                <a:lumOff val="41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404456"/>
              <a:satOff val="-1752"/>
              <a:lumOff val="4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DD98A7-0B3A-4BA4-909C-FB0533DE72DD}">
      <dsp:nvSpPr>
        <dsp:cNvPr id="0" name=""/>
        <dsp:cNvSpPr/>
      </dsp:nvSpPr>
      <dsp:spPr>
        <a:xfrm>
          <a:off x="866350" y="1366177"/>
          <a:ext cx="6290778" cy="920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- картина должна быть высокохудожественной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866350" y="1366177"/>
        <a:ext cx="6290778" cy="920007"/>
      </dsp:txXfrm>
    </dsp:sp>
    <dsp:sp modelId="{D74B79D2-619C-4044-BB9E-0192F317F7EA}">
      <dsp:nvSpPr>
        <dsp:cNvPr id="0" name=""/>
        <dsp:cNvSpPr/>
      </dsp:nvSpPr>
      <dsp:spPr>
        <a:xfrm>
          <a:off x="829737" y="2163497"/>
          <a:ext cx="6210047" cy="564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</a:rPr>
            <a:t>- картина должна быть высокохудожественной</a:t>
          </a:r>
          <a:endParaRPr lang="ru-RU" sz="1800" b="1" kern="1200" dirty="0">
            <a:solidFill>
              <a:srgbClr val="0070C0"/>
            </a:solidFill>
          </a:endParaRPr>
        </a:p>
      </dsp:txBody>
      <dsp:txXfrm>
        <a:off x="829737" y="2163497"/>
        <a:ext cx="6210047" cy="564549"/>
      </dsp:txXfrm>
    </dsp:sp>
    <dsp:sp modelId="{E6447BE2-35E6-429C-919D-EBFA94189543}">
      <dsp:nvSpPr>
        <dsp:cNvPr id="0" name=""/>
        <dsp:cNvSpPr/>
      </dsp:nvSpPr>
      <dsp:spPr>
        <a:xfrm>
          <a:off x="829737" y="2728047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638532"/>
                <a:satOff val="-2044"/>
                <a:lumOff val="481"/>
                <a:alphaOff val="0"/>
                <a:shade val="51000"/>
                <a:satMod val="130000"/>
              </a:schemeClr>
            </a:gs>
            <a:gs pos="80000">
              <a:schemeClr val="accent2">
                <a:hueOff val="1638532"/>
                <a:satOff val="-2044"/>
                <a:lumOff val="481"/>
                <a:alphaOff val="0"/>
                <a:shade val="93000"/>
                <a:satMod val="130000"/>
              </a:schemeClr>
            </a:gs>
            <a:gs pos="100000">
              <a:schemeClr val="accent2">
                <a:hueOff val="1638532"/>
                <a:satOff val="-2044"/>
                <a:lumOff val="48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638532"/>
              <a:satOff val="-2044"/>
              <a:lumOff val="4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017577-EBC9-49DF-BCF2-B92DCFB9E38E}">
      <dsp:nvSpPr>
        <dsp:cNvPr id="0" name=""/>
        <dsp:cNvSpPr/>
      </dsp:nvSpPr>
      <dsp:spPr>
        <a:xfrm>
          <a:off x="1702594" y="2728047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A55296-E13C-4E50-9F57-DF94CC271A57}">
      <dsp:nvSpPr>
        <dsp:cNvPr id="0" name=""/>
        <dsp:cNvSpPr/>
      </dsp:nvSpPr>
      <dsp:spPr>
        <a:xfrm>
          <a:off x="2576141" y="2728047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106683"/>
                <a:satOff val="-2628"/>
                <a:lumOff val="618"/>
                <a:alphaOff val="0"/>
                <a:shade val="51000"/>
                <a:satMod val="130000"/>
              </a:schemeClr>
            </a:gs>
            <a:gs pos="80000">
              <a:schemeClr val="accent2">
                <a:hueOff val="2106683"/>
                <a:satOff val="-2628"/>
                <a:lumOff val="618"/>
                <a:alphaOff val="0"/>
                <a:shade val="93000"/>
                <a:satMod val="130000"/>
              </a:schemeClr>
            </a:gs>
            <a:gs pos="100000">
              <a:schemeClr val="accent2">
                <a:hueOff val="2106683"/>
                <a:satOff val="-2628"/>
                <a:lumOff val="61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106683"/>
              <a:satOff val="-2628"/>
              <a:lumOff val="61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D0FDB7-23D9-414E-A19D-0349E664B6A4}">
      <dsp:nvSpPr>
        <dsp:cNvPr id="0" name=""/>
        <dsp:cNvSpPr/>
      </dsp:nvSpPr>
      <dsp:spPr>
        <a:xfrm>
          <a:off x="3448997" y="2728047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A21C85-6F13-472E-8D8A-38DFC8E327F2}">
      <dsp:nvSpPr>
        <dsp:cNvPr id="0" name=""/>
        <dsp:cNvSpPr/>
      </dsp:nvSpPr>
      <dsp:spPr>
        <a:xfrm>
          <a:off x="4322544" y="2728047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574836"/>
                <a:satOff val="-3211"/>
                <a:lumOff val="755"/>
                <a:alphaOff val="0"/>
                <a:shade val="51000"/>
                <a:satMod val="130000"/>
              </a:schemeClr>
            </a:gs>
            <a:gs pos="80000">
              <a:schemeClr val="accent2">
                <a:hueOff val="2574836"/>
                <a:satOff val="-3211"/>
                <a:lumOff val="755"/>
                <a:alphaOff val="0"/>
                <a:shade val="93000"/>
                <a:satMod val="130000"/>
              </a:schemeClr>
            </a:gs>
            <a:gs pos="100000">
              <a:schemeClr val="accent2">
                <a:hueOff val="2574836"/>
                <a:satOff val="-3211"/>
                <a:lumOff val="75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574836"/>
              <a:satOff val="-3211"/>
              <a:lumOff val="7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F567B1-5D14-4EEB-A21D-55532FBC5A2C}">
      <dsp:nvSpPr>
        <dsp:cNvPr id="0" name=""/>
        <dsp:cNvSpPr/>
      </dsp:nvSpPr>
      <dsp:spPr>
        <a:xfrm>
          <a:off x="5195401" y="2728047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550300-41E1-4F7A-A455-7A9EA9FAD64C}">
      <dsp:nvSpPr>
        <dsp:cNvPr id="0" name=""/>
        <dsp:cNvSpPr/>
      </dsp:nvSpPr>
      <dsp:spPr>
        <a:xfrm>
          <a:off x="6068947" y="2728047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042987"/>
                <a:satOff val="-3795"/>
                <a:lumOff val="892"/>
                <a:alphaOff val="0"/>
                <a:shade val="51000"/>
                <a:satMod val="130000"/>
              </a:schemeClr>
            </a:gs>
            <a:gs pos="80000">
              <a:schemeClr val="accent2">
                <a:hueOff val="3042987"/>
                <a:satOff val="-3795"/>
                <a:lumOff val="892"/>
                <a:alphaOff val="0"/>
                <a:shade val="93000"/>
                <a:satMod val="130000"/>
              </a:schemeClr>
            </a:gs>
            <a:gs pos="100000">
              <a:schemeClr val="accent2">
                <a:hueOff val="3042987"/>
                <a:satOff val="-3795"/>
                <a:lumOff val="89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042987"/>
              <a:satOff val="-3795"/>
              <a:lumOff val="8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2F6C02-3DCB-4D61-9BF3-32191A3F5992}">
      <dsp:nvSpPr>
        <dsp:cNvPr id="0" name=""/>
        <dsp:cNvSpPr/>
      </dsp:nvSpPr>
      <dsp:spPr>
        <a:xfrm>
          <a:off x="866350" y="2987075"/>
          <a:ext cx="6290778" cy="920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</a:t>
          </a:r>
          <a:r>
            <a:rPr lang="ru-RU" sz="1800" b="1" kern="1200" dirty="0" smtClean="0">
              <a:solidFill>
                <a:schemeClr val="accent1">
                  <a:lumMod val="75000"/>
                </a:schemeClr>
              </a:solidFill>
            </a:rPr>
            <a:t>Не должно быть картин с чрезмерным нагромождением деталей, иначе дети отвлекаются от главного</a:t>
          </a:r>
          <a:endParaRPr lang="ru-RU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66350" y="2987075"/>
        <a:ext cx="6290778" cy="920007"/>
      </dsp:txXfrm>
    </dsp:sp>
    <dsp:sp modelId="{0D6308F9-64D6-4132-BF32-9EDCC76DA316}">
      <dsp:nvSpPr>
        <dsp:cNvPr id="0" name=""/>
        <dsp:cNvSpPr/>
      </dsp:nvSpPr>
      <dsp:spPr>
        <a:xfrm>
          <a:off x="829737" y="3972049"/>
          <a:ext cx="6210047" cy="564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829737" y="3972049"/>
        <a:ext cx="6210047" cy="564549"/>
      </dsp:txXfrm>
    </dsp:sp>
    <dsp:sp modelId="{560E2CF9-73F9-459B-A94C-302AA9F77721}">
      <dsp:nvSpPr>
        <dsp:cNvPr id="0" name=""/>
        <dsp:cNvSpPr/>
      </dsp:nvSpPr>
      <dsp:spPr>
        <a:xfrm>
          <a:off x="829737" y="4536599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277063"/>
                <a:satOff val="-4087"/>
                <a:lumOff val="961"/>
                <a:alphaOff val="0"/>
                <a:shade val="51000"/>
                <a:satMod val="130000"/>
              </a:schemeClr>
            </a:gs>
            <a:gs pos="80000">
              <a:schemeClr val="accent2">
                <a:hueOff val="3277063"/>
                <a:satOff val="-4087"/>
                <a:lumOff val="961"/>
                <a:alphaOff val="0"/>
                <a:shade val="93000"/>
                <a:satMod val="130000"/>
              </a:schemeClr>
            </a:gs>
            <a:gs pos="100000">
              <a:schemeClr val="accent2">
                <a:hueOff val="3277063"/>
                <a:satOff val="-4087"/>
                <a:lumOff val="96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277063"/>
              <a:satOff val="-4087"/>
              <a:lumOff val="96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9D2A8-91AC-45C4-8565-4C0B8AFADD08}">
      <dsp:nvSpPr>
        <dsp:cNvPr id="0" name=""/>
        <dsp:cNvSpPr/>
      </dsp:nvSpPr>
      <dsp:spPr>
        <a:xfrm>
          <a:off x="1702594" y="4536599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135694-737E-43B4-BF56-C6F6FD63EF3C}">
      <dsp:nvSpPr>
        <dsp:cNvPr id="0" name=""/>
        <dsp:cNvSpPr/>
      </dsp:nvSpPr>
      <dsp:spPr>
        <a:xfrm>
          <a:off x="2576141" y="4536599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EA05ED-621B-4C86-A9D0-2E6539A0FBE6}">
      <dsp:nvSpPr>
        <dsp:cNvPr id="0" name=""/>
        <dsp:cNvSpPr/>
      </dsp:nvSpPr>
      <dsp:spPr>
        <a:xfrm>
          <a:off x="3448997" y="4536599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979291"/>
                <a:satOff val="-4963"/>
                <a:lumOff val="1167"/>
                <a:alphaOff val="0"/>
                <a:shade val="51000"/>
                <a:satMod val="130000"/>
              </a:schemeClr>
            </a:gs>
            <a:gs pos="80000">
              <a:schemeClr val="accent2">
                <a:hueOff val="3979291"/>
                <a:satOff val="-4963"/>
                <a:lumOff val="1167"/>
                <a:alphaOff val="0"/>
                <a:shade val="93000"/>
                <a:satMod val="130000"/>
              </a:schemeClr>
            </a:gs>
            <a:gs pos="100000">
              <a:schemeClr val="accent2">
                <a:hueOff val="3979291"/>
                <a:satOff val="-4963"/>
                <a:lumOff val="116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979291"/>
              <a:satOff val="-4963"/>
              <a:lumOff val="11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CDBB49-1356-481D-8F35-63614A781D58}">
      <dsp:nvSpPr>
        <dsp:cNvPr id="0" name=""/>
        <dsp:cNvSpPr/>
      </dsp:nvSpPr>
      <dsp:spPr>
        <a:xfrm>
          <a:off x="4322544" y="4536599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213367"/>
                <a:satOff val="-5255"/>
                <a:lumOff val="1236"/>
                <a:alphaOff val="0"/>
                <a:shade val="51000"/>
                <a:satMod val="130000"/>
              </a:schemeClr>
            </a:gs>
            <a:gs pos="80000">
              <a:schemeClr val="accent2">
                <a:hueOff val="4213367"/>
                <a:satOff val="-5255"/>
                <a:lumOff val="1236"/>
                <a:alphaOff val="0"/>
                <a:shade val="93000"/>
                <a:satMod val="130000"/>
              </a:schemeClr>
            </a:gs>
            <a:gs pos="100000">
              <a:schemeClr val="accent2">
                <a:hueOff val="4213367"/>
                <a:satOff val="-5255"/>
                <a:lumOff val="123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213367"/>
              <a:satOff val="-5255"/>
              <a:lumOff val="12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42463F-422A-404A-BB14-9A2069A7D815}">
      <dsp:nvSpPr>
        <dsp:cNvPr id="0" name=""/>
        <dsp:cNvSpPr/>
      </dsp:nvSpPr>
      <dsp:spPr>
        <a:xfrm>
          <a:off x="5195401" y="4536599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447443"/>
                <a:satOff val="-5547"/>
                <a:lumOff val="1304"/>
                <a:alphaOff val="0"/>
                <a:shade val="51000"/>
                <a:satMod val="130000"/>
              </a:schemeClr>
            </a:gs>
            <a:gs pos="80000">
              <a:schemeClr val="accent2">
                <a:hueOff val="4447443"/>
                <a:satOff val="-5547"/>
                <a:lumOff val="1304"/>
                <a:alphaOff val="0"/>
                <a:shade val="93000"/>
                <a:satMod val="130000"/>
              </a:schemeClr>
            </a:gs>
            <a:gs pos="100000">
              <a:schemeClr val="accent2">
                <a:hueOff val="4447443"/>
                <a:satOff val="-5547"/>
                <a:lumOff val="130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447443"/>
              <a:satOff val="-5547"/>
              <a:lumOff val="13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8B1798-CF2A-419A-8A5C-A7CD9DC11588}">
      <dsp:nvSpPr>
        <dsp:cNvPr id="0" name=""/>
        <dsp:cNvSpPr/>
      </dsp:nvSpPr>
      <dsp:spPr>
        <a:xfrm>
          <a:off x="6068947" y="4536599"/>
          <a:ext cx="1453151" cy="1150008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4FD5DF-CB9E-476A-8FCE-7D167F41C5AD}">
      <dsp:nvSpPr>
        <dsp:cNvPr id="0" name=""/>
        <dsp:cNvSpPr/>
      </dsp:nvSpPr>
      <dsp:spPr>
        <a:xfrm>
          <a:off x="829737" y="4651599"/>
          <a:ext cx="6290778" cy="920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</a:t>
          </a:r>
          <a:r>
            <a:rPr lang="ru-RU" sz="1800" b="1" kern="1200" dirty="0" smtClean="0">
              <a:solidFill>
                <a:srgbClr val="002060"/>
              </a:solidFill>
            </a:rPr>
            <a:t>Сильное сокращение и заслонение предметов вызывает их неузнаваемость. 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829737" y="4651599"/>
        <a:ext cx="6290778" cy="92000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A6B81-A1B0-43FA-8FF5-066CFCD8EFF6}">
      <dsp:nvSpPr>
        <dsp:cNvPr id="0" name=""/>
        <dsp:cNvSpPr/>
      </dsp:nvSpPr>
      <dsp:spPr>
        <a:xfrm>
          <a:off x="0" y="0"/>
          <a:ext cx="7038340" cy="16849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В </a:t>
          </a:r>
          <a:r>
            <a:rPr lang="ru-RU" sz="2000" b="1" i="1" kern="1200" dirty="0" smtClean="0">
              <a:solidFill>
                <a:srgbClr val="002060"/>
              </a:solidFill>
            </a:rPr>
            <a:t>младшем дошкольном возрасте </a:t>
          </a:r>
          <a:r>
            <a:rPr lang="ru-RU" sz="2000" kern="1200" dirty="0" smtClean="0">
              <a:solidFill>
                <a:srgbClr val="002060"/>
              </a:solidFill>
            </a:rPr>
            <a:t>- обогащение словаря, активизация речи детей, рассматривание картины и умение отвечать на вопросы по их содержанию.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49351" y="49351"/>
        <a:ext cx="5220123" cy="1586270"/>
      </dsp:txXfrm>
    </dsp:sp>
    <dsp:sp modelId="{FBCBDD10-210A-4671-A346-E3867E9E4CA5}">
      <dsp:nvSpPr>
        <dsp:cNvPr id="0" name=""/>
        <dsp:cNvSpPr/>
      </dsp:nvSpPr>
      <dsp:spPr>
        <a:xfrm>
          <a:off x="621029" y="1965801"/>
          <a:ext cx="7038340" cy="16849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В </a:t>
          </a:r>
          <a:r>
            <a:rPr lang="ru-RU" sz="2000" b="1" i="1" kern="1200" dirty="0" smtClean="0">
              <a:solidFill>
                <a:srgbClr val="002060"/>
              </a:solidFill>
            </a:rPr>
            <a:t>среднем дошкольном возрасте </a:t>
          </a:r>
          <a:r>
            <a:rPr lang="ru-RU" sz="2000" kern="1200" dirty="0" smtClean="0">
              <a:solidFill>
                <a:srgbClr val="002060"/>
              </a:solidFill>
            </a:rPr>
            <a:t>детей учат рассматривать и описывать предметные и сюжетные картины сначала по вопросам воспитателя, а затем по его образцу.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670380" y="2015152"/>
        <a:ext cx="5223375" cy="1586270"/>
      </dsp:txXfrm>
    </dsp:sp>
    <dsp:sp modelId="{4735ECB3-8F5A-4F66-8316-6C962A6828AC}">
      <dsp:nvSpPr>
        <dsp:cNvPr id="0" name=""/>
        <dsp:cNvSpPr/>
      </dsp:nvSpPr>
      <dsp:spPr>
        <a:xfrm>
          <a:off x="1242059" y="3931602"/>
          <a:ext cx="7038340" cy="16849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В </a:t>
          </a:r>
          <a:r>
            <a:rPr lang="ru-RU" sz="2000" b="1" i="1" kern="1200" dirty="0" smtClean="0">
              <a:solidFill>
                <a:srgbClr val="002060"/>
              </a:solidFill>
            </a:rPr>
            <a:t>старшем дошкольном возрасте </a:t>
          </a:r>
          <a:r>
            <a:rPr lang="ru-RU" sz="2000" kern="1200" dirty="0" smtClean="0">
              <a:solidFill>
                <a:srgbClr val="002060"/>
              </a:solidFill>
            </a:rPr>
            <a:t>- дети описывают предметные и сюжетные картины, составляют сюжетные рассказы по серии картин, придумывают начало и конец сюжету картины.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1291410" y="3980953"/>
        <a:ext cx="5223375" cy="1586270"/>
      </dsp:txXfrm>
    </dsp:sp>
    <dsp:sp modelId="{D3CC7D99-179B-4D12-9FE1-5C7DD18ABC33}">
      <dsp:nvSpPr>
        <dsp:cNvPr id="0" name=""/>
        <dsp:cNvSpPr/>
      </dsp:nvSpPr>
      <dsp:spPr>
        <a:xfrm>
          <a:off x="5943107" y="1277770"/>
          <a:ext cx="1095232" cy="10952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89534" y="1277770"/>
        <a:ext cx="602378" cy="824162"/>
      </dsp:txXfrm>
    </dsp:sp>
    <dsp:sp modelId="{0CB66F4C-9D76-48B5-9B61-6822C39F9B9A}">
      <dsp:nvSpPr>
        <dsp:cNvPr id="0" name=""/>
        <dsp:cNvSpPr/>
      </dsp:nvSpPr>
      <dsp:spPr>
        <a:xfrm>
          <a:off x="6564137" y="3232338"/>
          <a:ext cx="1095232" cy="10952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810564" y="3232338"/>
        <a:ext cx="602378" cy="824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504C3-9F51-45F1-8500-65458B5D2730}">
      <dsp:nvSpPr>
        <dsp:cNvPr id="0" name=""/>
        <dsp:cNvSpPr/>
      </dsp:nvSpPr>
      <dsp:spPr>
        <a:xfrm>
          <a:off x="975" y="10477"/>
          <a:ext cx="3805385" cy="22832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chemeClr val="tx2">
                  <a:lumMod val="75000"/>
                </a:schemeClr>
              </a:solidFill>
            </a:rPr>
            <a:t>Собственно речевые умения</a:t>
          </a:r>
          <a:endParaRPr lang="ru-RU" sz="35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975" y="10477"/>
        <a:ext cx="3805385" cy="2283231"/>
      </dsp:txXfrm>
    </dsp:sp>
    <dsp:sp modelId="{D656A572-FC31-4B4F-9F85-2A493E54F9BB}">
      <dsp:nvSpPr>
        <dsp:cNvPr id="0" name=""/>
        <dsp:cNvSpPr/>
      </dsp:nvSpPr>
      <dsp:spPr>
        <a:xfrm>
          <a:off x="4186899" y="10477"/>
          <a:ext cx="3805385" cy="2283231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0070C0"/>
              </a:solidFill>
            </a:rPr>
            <a:t>Умения речевого этикета </a:t>
          </a:r>
          <a:endParaRPr lang="ru-RU" sz="3500" kern="1200" dirty="0">
            <a:solidFill>
              <a:srgbClr val="0070C0"/>
            </a:solidFill>
          </a:endParaRPr>
        </a:p>
      </dsp:txBody>
      <dsp:txXfrm>
        <a:off x="4186899" y="10477"/>
        <a:ext cx="3805385" cy="2283231"/>
      </dsp:txXfrm>
    </dsp:sp>
    <dsp:sp modelId="{79A9EC4A-5F41-4983-9B44-ED4CBC9FF60C}">
      <dsp:nvSpPr>
        <dsp:cNvPr id="0" name=""/>
        <dsp:cNvSpPr/>
      </dsp:nvSpPr>
      <dsp:spPr>
        <a:xfrm>
          <a:off x="975" y="2674247"/>
          <a:ext cx="3805385" cy="2283231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Умение общаться для планирования совместных действий</a:t>
          </a:r>
          <a:endParaRPr lang="ru-RU" sz="3500" kern="1200" dirty="0"/>
        </a:p>
      </dsp:txBody>
      <dsp:txXfrm>
        <a:off x="975" y="2674247"/>
        <a:ext cx="3805385" cy="2283231"/>
      </dsp:txXfrm>
    </dsp:sp>
    <dsp:sp modelId="{0D1768FE-8E33-4BAD-86BB-DA59A916B1F0}">
      <dsp:nvSpPr>
        <dsp:cNvPr id="0" name=""/>
        <dsp:cNvSpPr/>
      </dsp:nvSpPr>
      <dsp:spPr>
        <a:xfrm>
          <a:off x="4186899" y="2674247"/>
          <a:ext cx="3805385" cy="2283231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rgbClr val="002060"/>
              </a:solidFill>
            </a:rPr>
            <a:t>Неречевые (невербальные) умения </a:t>
          </a:r>
          <a:endParaRPr lang="ru-RU" sz="3500" kern="1200" dirty="0">
            <a:solidFill>
              <a:srgbClr val="002060"/>
            </a:solidFill>
          </a:endParaRPr>
        </a:p>
      </dsp:txBody>
      <dsp:txXfrm>
        <a:off x="4186899" y="2674247"/>
        <a:ext cx="3805385" cy="228323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49545-6AE7-4262-89B1-F717B72D6B04}">
      <dsp:nvSpPr>
        <dsp:cNvPr id="0" name=""/>
        <dsp:cNvSpPr/>
      </dsp:nvSpPr>
      <dsp:spPr>
        <a:xfrm>
          <a:off x="3154204" y="2542445"/>
          <a:ext cx="2592292" cy="19356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типы высказываний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3836" y="2825907"/>
        <a:ext cx="1833028" cy="1368677"/>
      </dsp:txXfrm>
    </dsp:sp>
    <dsp:sp modelId="{2847EA5A-7809-425C-A8BD-7344FFD7F1F2}">
      <dsp:nvSpPr>
        <dsp:cNvPr id="0" name=""/>
        <dsp:cNvSpPr/>
      </dsp:nvSpPr>
      <dsp:spPr>
        <a:xfrm rot="16200000">
          <a:off x="4158696" y="2231279"/>
          <a:ext cx="583308" cy="39023"/>
        </a:xfrm>
        <a:custGeom>
          <a:avLst/>
          <a:gdLst/>
          <a:ahLst/>
          <a:cxnLst/>
          <a:rect l="0" t="0" r="0" b="0"/>
          <a:pathLst>
            <a:path>
              <a:moveTo>
                <a:pt x="0" y="19511"/>
              </a:moveTo>
              <a:lnTo>
                <a:pt x="583308" y="1951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35768" y="2236208"/>
        <a:ext cx="29165" cy="29165"/>
      </dsp:txXfrm>
    </dsp:sp>
    <dsp:sp modelId="{2090AAEE-55FB-4FE0-A718-4FDFA01975BB}">
      <dsp:nvSpPr>
        <dsp:cNvPr id="0" name=""/>
        <dsp:cNvSpPr/>
      </dsp:nvSpPr>
      <dsp:spPr>
        <a:xfrm>
          <a:off x="3212514" y="23536"/>
          <a:ext cx="2475672" cy="19356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описание и сравнение предметных картин</a:t>
          </a:r>
          <a:endParaRPr lang="ru-RU" sz="1800" b="1" kern="1200" dirty="0"/>
        </a:p>
      </dsp:txBody>
      <dsp:txXfrm>
        <a:off x="3575068" y="306998"/>
        <a:ext cx="1750564" cy="1368677"/>
      </dsp:txXfrm>
    </dsp:sp>
    <dsp:sp modelId="{3CDF0D33-66B5-4010-98C9-AEEA1DADEFF6}">
      <dsp:nvSpPr>
        <dsp:cNvPr id="0" name=""/>
        <dsp:cNvSpPr/>
      </dsp:nvSpPr>
      <dsp:spPr>
        <a:xfrm rot="998640">
          <a:off x="5639988" y="3943762"/>
          <a:ext cx="651525" cy="39023"/>
        </a:xfrm>
        <a:custGeom>
          <a:avLst/>
          <a:gdLst/>
          <a:ahLst/>
          <a:cxnLst/>
          <a:rect l="0" t="0" r="0" b="0"/>
          <a:pathLst>
            <a:path>
              <a:moveTo>
                <a:pt x="0" y="19511"/>
              </a:moveTo>
              <a:lnTo>
                <a:pt x="651525" y="1951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49463" y="3946986"/>
        <a:ext cx="32576" cy="32576"/>
      </dsp:txXfrm>
    </dsp:sp>
    <dsp:sp modelId="{DC7EA823-A069-437A-8897-09F3DEC28671}">
      <dsp:nvSpPr>
        <dsp:cNvPr id="0" name=""/>
        <dsp:cNvSpPr/>
      </dsp:nvSpPr>
      <dsp:spPr>
        <a:xfrm>
          <a:off x="6178541" y="3456044"/>
          <a:ext cx="2655683" cy="1935601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повествование по серии сюжетных картин</a:t>
          </a:r>
          <a:endParaRPr lang="ru-RU" sz="1600" b="1" kern="1200" dirty="0"/>
        </a:p>
      </dsp:txBody>
      <dsp:txXfrm>
        <a:off x="6567457" y="3739506"/>
        <a:ext cx="1877851" cy="1368677"/>
      </dsp:txXfrm>
    </dsp:sp>
    <dsp:sp modelId="{357C3A58-AED3-484D-A2B2-1D14D0F22362}">
      <dsp:nvSpPr>
        <dsp:cNvPr id="0" name=""/>
        <dsp:cNvSpPr/>
      </dsp:nvSpPr>
      <dsp:spPr>
        <a:xfrm rot="9605628">
          <a:off x="2680497" y="4018973"/>
          <a:ext cx="622207" cy="39023"/>
        </a:xfrm>
        <a:custGeom>
          <a:avLst/>
          <a:gdLst/>
          <a:ahLst/>
          <a:cxnLst/>
          <a:rect l="0" t="0" r="0" b="0"/>
          <a:pathLst>
            <a:path>
              <a:moveTo>
                <a:pt x="0" y="19511"/>
              </a:moveTo>
              <a:lnTo>
                <a:pt x="622207" y="1951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76046" y="4022929"/>
        <a:ext cx="31110" cy="31110"/>
      </dsp:txXfrm>
    </dsp:sp>
    <dsp:sp modelId="{DE392828-3E14-4259-ACCA-43FCA78BCDD2}">
      <dsp:nvSpPr>
        <dsp:cNvPr id="0" name=""/>
        <dsp:cNvSpPr/>
      </dsp:nvSpPr>
      <dsp:spPr>
        <a:xfrm>
          <a:off x="229281" y="3600055"/>
          <a:ext cx="2600886" cy="1935601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описание сюжетных картин</a:t>
          </a:r>
          <a:endParaRPr lang="ru-RU" sz="1800" b="1" kern="1200" dirty="0"/>
        </a:p>
      </dsp:txBody>
      <dsp:txXfrm>
        <a:off x="610172" y="3883517"/>
        <a:ext cx="1839104" cy="136867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80F26-55D2-4AE8-9E1D-058FE1BF38BB}">
      <dsp:nvSpPr>
        <dsp:cNvPr id="0" name=""/>
        <dsp:cNvSpPr/>
      </dsp:nvSpPr>
      <dsp:spPr>
        <a:xfrm>
          <a:off x="575624" y="0"/>
          <a:ext cx="3241364" cy="140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060"/>
              </a:solidFill>
            </a:rPr>
            <a:t>Образец (для развития творчества)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616750" y="41126"/>
        <a:ext cx="3159112" cy="1321891"/>
      </dsp:txXfrm>
    </dsp:sp>
    <dsp:sp modelId="{F9513063-E7B9-44A1-B6C3-0601C34C35B6}">
      <dsp:nvSpPr>
        <dsp:cNvPr id="0" name=""/>
        <dsp:cNvSpPr/>
      </dsp:nvSpPr>
      <dsp:spPr>
        <a:xfrm rot="5400000">
          <a:off x="1933029" y="1439247"/>
          <a:ext cx="526553" cy="6318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2006747" y="1491902"/>
        <a:ext cx="379118" cy="368587"/>
      </dsp:txXfrm>
    </dsp:sp>
    <dsp:sp modelId="{8137F77F-C315-4304-B33B-1FBD6405FDD1}">
      <dsp:nvSpPr>
        <dsp:cNvPr id="0" name=""/>
        <dsp:cNvSpPr/>
      </dsp:nvSpPr>
      <dsp:spPr>
        <a:xfrm>
          <a:off x="359589" y="2106215"/>
          <a:ext cx="3673433" cy="140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060"/>
              </a:solidFill>
            </a:rPr>
            <a:t>по одной из двух предлагаемых для рассказывания картин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400715" y="2147341"/>
        <a:ext cx="3591181" cy="1321891"/>
      </dsp:txXfrm>
    </dsp:sp>
    <dsp:sp modelId="{7E647002-29E0-486D-A5B2-4C4341D84AD2}">
      <dsp:nvSpPr>
        <dsp:cNvPr id="0" name=""/>
        <dsp:cNvSpPr/>
      </dsp:nvSpPr>
      <dsp:spPr>
        <a:xfrm rot="5400000">
          <a:off x="1933029" y="3545462"/>
          <a:ext cx="526553" cy="6318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2006747" y="3598117"/>
        <a:ext cx="379118" cy="368587"/>
      </dsp:txXfrm>
    </dsp:sp>
    <dsp:sp modelId="{6E56588E-760E-4B5A-9549-2AB11D40AFB3}">
      <dsp:nvSpPr>
        <dsp:cNvPr id="0" name=""/>
        <dsp:cNvSpPr/>
      </dsp:nvSpPr>
      <dsp:spPr>
        <a:xfrm>
          <a:off x="287582" y="4212431"/>
          <a:ext cx="3817448" cy="140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002060"/>
              </a:solidFill>
            </a:rPr>
            <a:t>в виде начала (дети продолжают и заканчивают его)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328708" y="4253557"/>
        <a:ext cx="3735196" cy="132189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AA0CF-0906-42AC-A259-4A9C3E501715}">
      <dsp:nvSpPr>
        <dsp:cNvPr id="0" name=""/>
        <dsp:cNvSpPr/>
      </dsp:nvSpPr>
      <dsp:spPr>
        <a:xfrm>
          <a:off x="2878741" y="216560"/>
          <a:ext cx="2519260" cy="791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2">
                  <a:lumMod val="50000"/>
                </a:schemeClr>
              </a:solidFill>
            </a:rPr>
            <a:t>темы</a:t>
          </a:r>
          <a:endParaRPr lang="ru-RU" sz="3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901935" y="239754"/>
        <a:ext cx="2472872" cy="745512"/>
      </dsp:txXfrm>
    </dsp:sp>
    <dsp:sp modelId="{74BBC207-674E-4AF3-8906-14E6D79FB30A}">
      <dsp:nvSpPr>
        <dsp:cNvPr id="0" name=""/>
        <dsp:cNvSpPr/>
      </dsp:nvSpPr>
      <dsp:spPr>
        <a:xfrm rot="3399405">
          <a:off x="4452726" y="1392287"/>
          <a:ext cx="745260" cy="5286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611329" y="1498023"/>
        <a:ext cx="428054" cy="317206"/>
      </dsp:txXfrm>
    </dsp:sp>
    <dsp:sp modelId="{D70B0C2C-A365-47F4-8014-7FE240A5D872}">
      <dsp:nvSpPr>
        <dsp:cNvPr id="0" name=""/>
        <dsp:cNvSpPr/>
      </dsp:nvSpPr>
      <dsp:spPr>
        <a:xfrm>
          <a:off x="4390910" y="2304792"/>
          <a:ext cx="4041915" cy="3526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Ст. и </a:t>
          </a:r>
          <a:r>
            <a:rPr lang="ru-RU" sz="2400" b="1" i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подг.гр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– о том, как провели праздник; что видели во время экскурсий в библиотеку, в школу; про то, как отдыхали летом; наш огород; как шьют одежду; мой лучший друг (подруга); как мы заботимся о малышах, о маме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4189" y="2408071"/>
        <a:ext cx="3835357" cy="3319639"/>
      </dsp:txXfrm>
    </dsp:sp>
    <dsp:sp modelId="{2C560CE9-A4AE-419F-BCEE-223E512ED15E}">
      <dsp:nvSpPr>
        <dsp:cNvPr id="0" name=""/>
        <dsp:cNvSpPr/>
      </dsp:nvSpPr>
      <dsp:spPr>
        <a:xfrm rot="10826405">
          <a:off x="3552506" y="3784450"/>
          <a:ext cx="745260" cy="5286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711109" y="3890186"/>
        <a:ext cx="428054" cy="317206"/>
      </dsp:txXfrm>
    </dsp:sp>
    <dsp:sp modelId="{B01122AC-75E5-4EBF-9DF6-BF449C2FF3F3}">
      <dsp:nvSpPr>
        <dsp:cNvPr id="0" name=""/>
        <dsp:cNvSpPr/>
      </dsp:nvSpPr>
      <dsp:spPr>
        <a:xfrm>
          <a:off x="-112330" y="2304792"/>
          <a:ext cx="3571693" cy="345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Ср. гр</a:t>
          </a:r>
          <a:r>
            <a:rPr lang="ru-RU" sz="2400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– как провели праздник новогодней елки; о родном доме, о своей кошке или собаке; как работали на огороде; как меняли рыбкам воду в аквариуме; что видели на кухне</a:t>
          </a:r>
          <a:endParaRPr lang="ru-RU" sz="2400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1183" y="2405939"/>
        <a:ext cx="3369399" cy="3251111"/>
      </dsp:txXfrm>
    </dsp:sp>
    <dsp:sp modelId="{40E353E6-DFA5-4A67-B34E-B6E33AE569D5}">
      <dsp:nvSpPr>
        <dsp:cNvPr id="0" name=""/>
        <dsp:cNvSpPr/>
      </dsp:nvSpPr>
      <dsp:spPr>
        <a:xfrm rot="18347343">
          <a:off x="3013004" y="1392287"/>
          <a:ext cx="745260" cy="5286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171607" y="1498023"/>
        <a:ext cx="428054" cy="31720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DF50F-A45A-4697-B667-0FC5FDFAA6C6}">
      <dsp:nvSpPr>
        <dsp:cNvPr id="0" name=""/>
        <dsp:cNvSpPr/>
      </dsp:nvSpPr>
      <dsp:spPr>
        <a:xfrm>
          <a:off x="3341369" y="694"/>
          <a:ext cx="5012055" cy="27086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tx2">
                  <a:lumMod val="75000"/>
                </a:schemeClr>
              </a:solidFill>
            </a:rPr>
            <a:t>о событиях, в которых принимали участие все дети (экскурсия на почту)</a:t>
          </a:r>
          <a:endParaRPr lang="ru-RU" sz="33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341369" y="339278"/>
        <a:ext cx="3996303" cy="2031503"/>
      </dsp:txXfrm>
    </dsp:sp>
    <dsp:sp modelId="{1BBB5A83-664E-4801-B069-ACAC894DA750}">
      <dsp:nvSpPr>
        <dsp:cNvPr id="0" name=""/>
        <dsp:cNvSpPr/>
      </dsp:nvSpPr>
      <dsp:spPr>
        <a:xfrm>
          <a:off x="0" y="694"/>
          <a:ext cx="3341370" cy="270867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1" kern="1200" dirty="0" smtClean="0">
              <a:solidFill>
                <a:schemeClr val="accent1">
                  <a:lumMod val="75000"/>
                </a:schemeClr>
              </a:solidFill>
            </a:rPr>
            <a:t>Рассказы, отражающие коллективный опыт детей </a:t>
          </a:r>
          <a:endParaRPr lang="ru-RU" sz="2900" b="1" i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32226" y="132920"/>
        <a:ext cx="3076918" cy="2444219"/>
      </dsp:txXfrm>
    </dsp:sp>
    <dsp:sp modelId="{0BC9CBEA-FF89-4C6A-ACEF-5D44F858967F}">
      <dsp:nvSpPr>
        <dsp:cNvPr id="0" name=""/>
        <dsp:cNvSpPr/>
      </dsp:nvSpPr>
      <dsp:spPr>
        <a:xfrm>
          <a:off x="3341369" y="2980233"/>
          <a:ext cx="5012055" cy="27086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rgbClr val="0070C0"/>
              </a:solidFill>
            </a:rPr>
            <a:t>«Расскажи, как ты провел выходной день»; «Расскажи о своем доме»</a:t>
          </a:r>
          <a:endParaRPr lang="ru-RU" sz="3300" kern="1200" dirty="0">
            <a:solidFill>
              <a:srgbClr val="0070C0"/>
            </a:solidFill>
          </a:endParaRPr>
        </a:p>
      </dsp:txBody>
      <dsp:txXfrm>
        <a:off x="3341369" y="3318817"/>
        <a:ext cx="3996303" cy="2031503"/>
      </dsp:txXfrm>
    </dsp:sp>
    <dsp:sp modelId="{E1786D31-0C03-4863-81FA-F5A5A87E4E63}">
      <dsp:nvSpPr>
        <dsp:cNvPr id="0" name=""/>
        <dsp:cNvSpPr/>
      </dsp:nvSpPr>
      <dsp:spPr>
        <a:xfrm>
          <a:off x="0" y="2980233"/>
          <a:ext cx="3341370" cy="2708671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1" kern="1200" dirty="0" smtClean="0">
              <a:solidFill>
                <a:srgbClr val="002060"/>
              </a:solidFill>
            </a:rPr>
            <a:t>Рассказы, отражающие индивидуальный опыт детей </a:t>
          </a:r>
          <a:endParaRPr lang="ru-RU" sz="2900" b="1" i="1" kern="1200" dirty="0">
            <a:solidFill>
              <a:srgbClr val="002060"/>
            </a:solidFill>
          </a:endParaRPr>
        </a:p>
      </dsp:txBody>
      <dsp:txXfrm>
        <a:off x="132226" y="3112459"/>
        <a:ext cx="3076918" cy="244421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7DBB8-5136-4016-99EB-8602EBE79261}">
      <dsp:nvSpPr>
        <dsp:cNvPr id="0" name=""/>
        <dsp:cNvSpPr/>
      </dsp:nvSpPr>
      <dsp:spPr>
        <a:xfrm>
          <a:off x="2809004" y="2015978"/>
          <a:ext cx="2695988" cy="143960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вспомогательные вопросы</a:t>
          </a:r>
          <a:endParaRPr lang="ru-RU" sz="18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0768" y="2209154"/>
        <a:ext cx="1972460" cy="1053256"/>
      </dsp:txXfrm>
    </dsp:sp>
    <dsp:sp modelId="{68F49B4E-23DC-4110-9F09-65E30A81D6D9}">
      <dsp:nvSpPr>
        <dsp:cNvPr id="0" name=""/>
        <dsp:cNvSpPr/>
      </dsp:nvSpPr>
      <dsp:spPr>
        <a:xfrm>
          <a:off x="4440145" y="836685"/>
          <a:ext cx="846570" cy="7294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E6A0DD-B642-44AC-B459-AC24AAED757E}">
      <dsp:nvSpPr>
        <dsp:cNvPr id="0" name=""/>
        <dsp:cNvSpPr/>
      </dsp:nvSpPr>
      <dsp:spPr>
        <a:xfrm>
          <a:off x="2921050" y="0"/>
          <a:ext cx="2480247" cy="159074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образец рассказа воспитателя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9229" y="229723"/>
        <a:ext cx="1763889" cy="1131296"/>
      </dsp:txXfrm>
    </dsp:sp>
    <dsp:sp modelId="{0DD71A3D-D05A-4350-B811-93B6A80F1ED0}">
      <dsp:nvSpPr>
        <dsp:cNvPr id="0" name=""/>
        <dsp:cNvSpPr/>
      </dsp:nvSpPr>
      <dsp:spPr>
        <a:xfrm>
          <a:off x="5428159" y="2200336"/>
          <a:ext cx="846570" cy="7294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A56157-C2AD-425A-B687-173B966D292A}">
      <dsp:nvSpPr>
        <dsp:cNvPr id="0" name=""/>
        <dsp:cNvSpPr/>
      </dsp:nvSpPr>
      <dsp:spPr>
        <a:xfrm>
          <a:off x="5782124" y="935304"/>
          <a:ext cx="2642738" cy="159074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tint val="50000"/>
                <a:satMod val="300000"/>
              </a:schemeClr>
            </a:gs>
            <a:gs pos="35000">
              <a:schemeClr val="accent2">
                <a:hueOff val="936304"/>
                <a:satOff val="-1168"/>
                <a:lumOff val="275"/>
                <a:alphaOff val="0"/>
                <a:tint val="37000"/>
                <a:satMod val="30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рассказа</a:t>
          </a:r>
          <a:endParaRPr lang="ru-RU" sz="2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844" y="1159053"/>
        <a:ext cx="1899298" cy="1143244"/>
      </dsp:txXfrm>
    </dsp:sp>
    <dsp:sp modelId="{20D5B188-AD93-47EE-9C8E-E7CE53A9B2F0}">
      <dsp:nvSpPr>
        <dsp:cNvPr id="0" name=""/>
        <dsp:cNvSpPr/>
      </dsp:nvSpPr>
      <dsp:spPr>
        <a:xfrm>
          <a:off x="4741821" y="3739641"/>
          <a:ext cx="846570" cy="7294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334439-E290-4BE4-8240-AF2B70E6E134}">
      <dsp:nvSpPr>
        <dsp:cNvPr id="0" name=""/>
        <dsp:cNvSpPr/>
      </dsp:nvSpPr>
      <dsp:spPr>
        <a:xfrm>
          <a:off x="5591610" y="2807514"/>
          <a:ext cx="2833252" cy="159074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tint val="50000"/>
                <a:satMod val="300000"/>
              </a:schemeClr>
            </a:gs>
            <a:gs pos="35000">
              <a:schemeClr val="accent2">
                <a:hueOff val="1872608"/>
                <a:satOff val="-2336"/>
                <a:lumOff val="549"/>
                <a:alphaOff val="0"/>
                <a:tint val="37000"/>
                <a:satMod val="30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совместный рассказ воспитателя и ребенка </a:t>
          </a:r>
          <a:endParaRPr lang="ru-RU" sz="18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9206" y="3025132"/>
        <a:ext cx="2058060" cy="1155506"/>
      </dsp:txXfrm>
    </dsp:sp>
    <dsp:sp modelId="{813E11A2-FDB2-4732-BCBD-1E20CB472119}">
      <dsp:nvSpPr>
        <dsp:cNvPr id="0" name=""/>
        <dsp:cNvSpPr/>
      </dsp:nvSpPr>
      <dsp:spPr>
        <a:xfrm>
          <a:off x="3039285" y="3899427"/>
          <a:ext cx="846570" cy="7294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91EFDF-B1B5-4E13-8F94-D7BB6417921D}">
      <dsp:nvSpPr>
        <dsp:cNvPr id="0" name=""/>
        <dsp:cNvSpPr/>
      </dsp:nvSpPr>
      <dsp:spPr>
        <a:xfrm>
          <a:off x="2809005" y="3881369"/>
          <a:ext cx="2704337" cy="159074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tint val="50000"/>
                <a:satMod val="300000"/>
              </a:schemeClr>
            </a:gs>
            <a:gs pos="35000">
              <a:schemeClr val="accent2">
                <a:hueOff val="2808911"/>
                <a:satOff val="-3503"/>
                <a:lumOff val="824"/>
                <a:alphaOff val="0"/>
                <a:tint val="37000"/>
                <a:satMod val="30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указания</a:t>
          </a:r>
          <a:endParaRPr lang="ru-RU" sz="24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5858" y="4103041"/>
        <a:ext cx="1950631" cy="1147398"/>
      </dsp:txXfrm>
    </dsp:sp>
    <dsp:sp modelId="{7F3E7868-A9B6-4B20-B3C6-6F9ABCA85E30}">
      <dsp:nvSpPr>
        <dsp:cNvPr id="0" name=""/>
        <dsp:cNvSpPr/>
      </dsp:nvSpPr>
      <dsp:spPr>
        <a:xfrm>
          <a:off x="2035091" y="2536323"/>
          <a:ext cx="846570" cy="72943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6F7178-33E5-48EA-A981-B869B280B61E}">
      <dsp:nvSpPr>
        <dsp:cNvPr id="0" name=""/>
        <dsp:cNvSpPr/>
      </dsp:nvSpPr>
      <dsp:spPr>
        <a:xfrm>
          <a:off x="0" y="2879523"/>
          <a:ext cx="2612564" cy="159074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tint val="50000"/>
                <a:satMod val="300000"/>
              </a:schemeClr>
            </a:gs>
            <a:gs pos="35000">
              <a:schemeClr val="accent2">
                <a:hueOff val="3745215"/>
                <a:satOff val="-4671"/>
                <a:lumOff val="1098"/>
                <a:alphaOff val="0"/>
                <a:tint val="37000"/>
                <a:satMod val="30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подсказ нужного слова</a:t>
          </a:r>
          <a:endParaRPr lang="ru-RU" sz="24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9205" y="3104325"/>
        <a:ext cx="1874154" cy="1141138"/>
      </dsp:txXfrm>
    </dsp:sp>
    <dsp:sp modelId="{E894EE56-CB37-4D35-92DC-3AF415DFF95F}">
      <dsp:nvSpPr>
        <dsp:cNvPr id="0" name=""/>
        <dsp:cNvSpPr/>
      </dsp:nvSpPr>
      <dsp:spPr>
        <a:xfrm>
          <a:off x="0" y="935310"/>
          <a:ext cx="2450643" cy="159074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и оценка детских рассказов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712" y="1166207"/>
        <a:ext cx="1739219" cy="112894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585CF-2827-49FA-A29D-2306C71F5DFE}">
      <dsp:nvSpPr>
        <dsp:cNvPr id="0" name=""/>
        <dsp:cNvSpPr/>
      </dsp:nvSpPr>
      <dsp:spPr>
        <a:xfrm>
          <a:off x="3314403" y="2159787"/>
          <a:ext cx="2231236" cy="177117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1" kern="1200" dirty="0" smtClean="0">
              <a:solidFill>
                <a:schemeClr val="accent5">
                  <a:lumMod val="75000"/>
                </a:schemeClr>
              </a:solidFill>
            </a:rPr>
            <a:t>Формы словесного творчества</a:t>
          </a:r>
          <a:endParaRPr lang="ru-RU" sz="2700" b="1" i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00865" y="2246249"/>
        <a:ext cx="2058312" cy="1598249"/>
      </dsp:txXfrm>
    </dsp:sp>
    <dsp:sp modelId="{DF70370B-2CCF-443C-A8E9-E9C2D3EFDEE8}">
      <dsp:nvSpPr>
        <dsp:cNvPr id="0" name=""/>
        <dsp:cNvSpPr/>
      </dsp:nvSpPr>
      <dsp:spPr>
        <a:xfrm rot="16047064">
          <a:off x="4041377" y="1825766"/>
          <a:ext cx="6687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8702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6439F-505F-4057-8AFF-A31BD30E6327}">
      <dsp:nvSpPr>
        <dsp:cNvPr id="0" name=""/>
        <dsp:cNvSpPr/>
      </dsp:nvSpPr>
      <dsp:spPr>
        <a:xfrm>
          <a:off x="2567221" y="146245"/>
          <a:ext cx="3527378" cy="1345500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70C0"/>
              </a:solidFill>
            </a:rPr>
            <a:t>сочинение рассказов, сказок, описаний</a:t>
          </a:r>
          <a:endParaRPr lang="ru-RU" sz="2700" b="1" kern="1200" dirty="0">
            <a:solidFill>
              <a:srgbClr val="0070C0"/>
            </a:solidFill>
          </a:endParaRPr>
        </a:p>
      </dsp:txBody>
      <dsp:txXfrm>
        <a:off x="2632903" y="211927"/>
        <a:ext cx="3396014" cy="1214136"/>
      </dsp:txXfrm>
    </dsp:sp>
    <dsp:sp modelId="{53A7330E-B42E-438D-8A2B-0B6E8E28452D}">
      <dsp:nvSpPr>
        <dsp:cNvPr id="0" name=""/>
        <dsp:cNvSpPr/>
      </dsp:nvSpPr>
      <dsp:spPr>
        <a:xfrm rot="1719421">
          <a:off x="5530400" y="3714731"/>
          <a:ext cx="2488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8812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E26F7-9BED-4997-BB02-24DD1AC59BFC}">
      <dsp:nvSpPr>
        <dsp:cNvPr id="0" name=""/>
        <dsp:cNvSpPr/>
      </dsp:nvSpPr>
      <dsp:spPr>
        <a:xfrm>
          <a:off x="5763974" y="3743946"/>
          <a:ext cx="2805350" cy="1594040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</a:rPr>
            <a:t>словотворчество</a:t>
          </a:r>
          <a:endParaRPr lang="ru-RU" sz="2700" b="1" kern="1200" dirty="0">
            <a:solidFill>
              <a:srgbClr val="002060"/>
            </a:solidFill>
          </a:endParaRPr>
        </a:p>
      </dsp:txBody>
      <dsp:txXfrm>
        <a:off x="5841789" y="3821761"/>
        <a:ext cx="2649720" cy="1438410"/>
      </dsp:txXfrm>
    </dsp:sp>
    <dsp:sp modelId="{7B55681B-33FE-46CE-9FFF-AEFB94E7CC60}">
      <dsp:nvSpPr>
        <dsp:cNvPr id="0" name=""/>
        <dsp:cNvSpPr/>
      </dsp:nvSpPr>
      <dsp:spPr>
        <a:xfrm rot="9328314">
          <a:off x="2974270" y="3628389"/>
          <a:ext cx="3562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620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171C9-78F0-4920-ADC1-90883D842DE3}">
      <dsp:nvSpPr>
        <dsp:cNvPr id="0" name=""/>
        <dsp:cNvSpPr/>
      </dsp:nvSpPr>
      <dsp:spPr>
        <a:xfrm>
          <a:off x="0" y="3527931"/>
          <a:ext cx="2990343" cy="1713337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accent2">
                  <a:lumMod val="50000"/>
                </a:schemeClr>
              </a:solidFill>
            </a:rPr>
            <a:t>сочинение стихотворений, загадок, небылиц</a:t>
          </a:r>
          <a:endParaRPr lang="ru-RU" sz="27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83638" y="3611569"/>
        <a:ext cx="2823067" cy="154606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BF5D6-3F86-4DF7-AB8C-8D15719CF4BD}">
      <dsp:nvSpPr>
        <dsp:cNvPr id="0" name=""/>
        <dsp:cNvSpPr/>
      </dsp:nvSpPr>
      <dsp:spPr>
        <a:xfrm rot="5400000">
          <a:off x="4610971" y="-2076456"/>
          <a:ext cx="1761336" cy="591642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Накопление опыта.</a:t>
          </a:r>
          <a:endParaRPr lang="ru-RU" sz="21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Произведения искусства помогают ребенку острее чувствовать прекрасное в жизни, способствуют зарождению художественных образов в его творчестве.</a:t>
          </a:r>
          <a:endParaRPr lang="ru-RU" sz="21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33427" y="87069"/>
        <a:ext cx="5830445" cy="1589374"/>
      </dsp:txXfrm>
    </dsp:sp>
    <dsp:sp modelId="{921BA30D-D753-46CB-AD96-C10274D4801B}">
      <dsp:nvSpPr>
        <dsp:cNvPr id="0" name=""/>
        <dsp:cNvSpPr/>
      </dsp:nvSpPr>
      <dsp:spPr>
        <a:xfrm>
          <a:off x="0" y="144505"/>
          <a:ext cx="2533058" cy="14234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Первый этап </a:t>
          </a:r>
          <a:endParaRPr lang="ru-RU" sz="3500" kern="1200" dirty="0"/>
        </a:p>
      </dsp:txBody>
      <dsp:txXfrm>
        <a:off x="69486" y="213991"/>
        <a:ext cx="2394086" cy="1284451"/>
      </dsp:txXfrm>
    </dsp:sp>
    <dsp:sp modelId="{3A19C831-6BC4-48F2-9E6B-391505214613}">
      <dsp:nvSpPr>
        <dsp:cNvPr id="0" name=""/>
        <dsp:cNvSpPr/>
      </dsp:nvSpPr>
      <dsp:spPr>
        <a:xfrm rot="5400000">
          <a:off x="4661403" y="-307949"/>
          <a:ext cx="1727095" cy="6088010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возникает замысел, идут поиски художественных средств. 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поиски композиции, выделение поступков героев, выбор слов, эпитетов.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80946" y="1956818"/>
        <a:ext cx="6003700" cy="1558475"/>
      </dsp:txXfrm>
    </dsp:sp>
    <dsp:sp modelId="{7BE07A5A-CD83-4FD6-BD3B-749A725E9B81}">
      <dsp:nvSpPr>
        <dsp:cNvPr id="0" name=""/>
        <dsp:cNvSpPr/>
      </dsp:nvSpPr>
      <dsp:spPr>
        <a:xfrm>
          <a:off x="0" y="2083469"/>
          <a:ext cx="2480578" cy="1259817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Второй этап </a:t>
          </a:r>
          <a:endParaRPr lang="ru-RU" sz="3500" kern="1200" dirty="0"/>
        </a:p>
      </dsp:txBody>
      <dsp:txXfrm>
        <a:off x="61499" y="2144968"/>
        <a:ext cx="2357580" cy="1136819"/>
      </dsp:txXfrm>
    </dsp:sp>
    <dsp:sp modelId="{15F5C88F-52FD-4081-9272-B766084483D2}">
      <dsp:nvSpPr>
        <dsp:cNvPr id="0" name=""/>
        <dsp:cNvSpPr/>
      </dsp:nvSpPr>
      <dsp:spPr>
        <a:xfrm rot="5400000">
          <a:off x="4658767" y="1584345"/>
          <a:ext cx="1761336" cy="6012019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новая продукция. 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результатов творчества взрослым.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33426" y="3795668"/>
        <a:ext cx="5926038" cy="1589374"/>
      </dsp:txXfrm>
    </dsp:sp>
    <dsp:sp modelId="{092E58FD-9CC4-4765-94AE-5E95B672439C}">
      <dsp:nvSpPr>
        <dsp:cNvPr id="0" name=""/>
        <dsp:cNvSpPr/>
      </dsp:nvSpPr>
      <dsp:spPr>
        <a:xfrm>
          <a:off x="0" y="3877542"/>
          <a:ext cx="2533058" cy="132738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err="1" smtClean="0"/>
            <a:t>Третй</a:t>
          </a:r>
          <a:r>
            <a:rPr lang="ru-RU" sz="3500" kern="1200" dirty="0" smtClean="0"/>
            <a:t> этап </a:t>
          </a:r>
          <a:endParaRPr lang="ru-RU" sz="3500" kern="1200" dirty="0"/>
        </a:p>
      </dsp:txBody>
      <dsp:txXfrm>
        <a:off x="64798" y="3942340"/>
        <a:ext cx="2403462" cy="119779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25CDA-CBFA-49FC-A9E2-5C29F13F6360}">
      <dsp:nvSpPr>
        <dsp:cNvPr id="0" name=""/>
        <dsp:cNvSpPr/>
      </dsp:nvSpPr>
      <dsp:spPr>
        <a:xfrm rot="16200000">
          <a:off x="-723935" y="728260"/>
          <a:ext cx="5616575" cy="4160054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80206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u="sng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конкретным содержанием</a:t>
          </a:r>
          <a:endParaRPr lang="ru-RU" sz="2800" b="1" i="1" u="sng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solidFill>
                <a:srgbClr val="002060"/>
              </a:solidFill>
            </a:rPr>
            <a:t>«Как мальчик нашел щенка», «Как Таня ухаживала за сестренкой», «Подарок маме», «Как Дед Мороз пришел на елку в детский сад», «Почему девочка плакала», «Как Катя потерялась в зоопарке».</a:t>
          </a:r>
          <a:endParaRPr lang="ru-RU" sz="2200" kern="1200" dirty="0">
            <a:solidFill>
              <a:srgbClr val="002060"/>
            </a:solidFill>
          </a:endParaRPr>
        </a:p>
      </dsp:txBody>
      <dsp:txXfrm rot="5400000">
        <a:off x="4326" y="1123314"/>
        <a:ext cx="4160054" cy="3369945"/>
      </dsp:txXfrm>
    </dsp:sp>
    <dsp:sp modelId="{453E18C0-125E-4E90-AD9D-1A03BCAF4A95}">
      <dsp:nvSpPr>
        <dsp:cNvPr id="0" name=""/>
        <dsp:cNvSpPr/>
      </dsp:nvSpPr>
      <dsp:spPr>
        <a:xfrm rot="16200000">
          <a:off x="3748122" y="728260"/>
          <a:ext cx="5616575" cy="4160054"/>
        </a:xfrm>
        <a:prstGeom prst="flowChartManualOperati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u="sng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отвлеченную тему</a:t>
          </a:r>
          <a:endParaRPr lang="ru-RU" sz="2600" b="1" i="1" u="sng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«Про веселый случай», «Про страшный случай» по типу «У страха глаза велики», «Про интересный случай».</a:t>
          </a:r>
          <a:endParaRPr lang="ru-RU" sz="2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476383" y="1123314"/>
        <a:ext cx="4160054" cy="336994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56E59-6E4B-402F-A180-89DEE1D073A2}">
      <dsp:nvSpPr>
        <dsp:cNvPr id="0" name=""/>
        <dsp:cNvSpPr/>
      </dsp:nvSpPr>
      <dsp:spPr>
        <a:xfrm>
          <a:off x="1028" y="201228"/>
          <a:ext cx="4010860" cy="2406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рассказы реалистического характера</a:t>
          </a:r>
          <a:endParaRPr lang="ru-RU" sz="3200" kern="1200" dirty="0"/>
        </a:p>
      </dsp:txBody>
      <dsp:txXfrm>
        <a:off x="1028" y="201228"/>
        <a:ext cx="4010860" cy="2406516"/>
      </dsp:txXfrm>
    </dsp:sp>
    <dsp:sp modelId="{969E39B4-92F8-456F-98B6-C7D190AAEB3F}">
      <dsp:nvSpPr>
        <dsp:cNvPr id="0" name=""/>
        <dsp:cNvSpPr/>
      </dsp:nvSpPr>
      <dsp:spPr>
        <a:xfrm>
          <a:off x="4412974" y="201228"/>
          <a:ext cx="4010860" cy="2406516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сказки</a:t>
          </a:r>
          <a:endParaRPr lang="ru-RU" sz="3200" kern="1200" dirty="0"/>
        </a:p>
      </dsp:txBody>
      <dsp:txXfrm>
        <a:off x="4412974" y="201228"/>
        <a:ext cx="4010860" cy="2406516"/>
      </dsp:txXfrm>
    </dsp:sp>
    <dsp:sp modelId="{804767E7-C5C0-4E29-AF1F-86C14FC3B6DB}">
      <dsp:nvSpPr>
        <dsp:cNvPr id="0" name=""/>
        <dsp:cNvSpPr/>
      </dsp:nvSpPr>
      <dsp:spPr>
        <a:xfrm>
          <a:off x="1028" y="3008830"/>
          <a:ext cx="4010860" cy="2406516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сочинение рассказов по аналогии с литературным образцом</a:t>
          </a:r>
          <a:endParaRPr lang="ru-RU" sz="3200" kern="1200" dirty="0"/>
        </a:p>
      </dsp:txBody>
      <dsp:txXfrm>
        <a:off x="1028" y="3008830"/>
        <a:ext cx="4010860" cy="2406516"/>
      </dsp:txXfrm>
    </dsp:sp>
    <dsp:sp modelId="{1F04A3C5-711A-458E-B14A-E6817DEAF845}">
      <dsp:nvSpPr>
        <dsp:cNvPr id="0" name=""/>
        <dsp:cNvSpPr/>
      </dsp:nvSpPr>
      <dsp:spPr>
        <a:xfrm>
          <a:off x="4412974" y="3008830"/>
          <a:ext cx="4010860" cy="2406516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описания природы</a:t>
          </a:r>
          <a:endParaRPr lang="ru-RU" sz="3200" kern="1200" dirty="0"/>
        </a:p>
      </dsp:txBody>
      <dsp:txXfrm>
        <a:off x="4412974" y="3008830"/>
        <a:ext cx="4010860" cy="240651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9D52-E745-4298-A3E0-EE3FE014B5D1}">
      <dsp:nvSpPr>
        <dsp:cNvPr id="0" name=""/>
        <dsp:cNvSpPr/>
      </dsp:nvSpPr>
      <dsp:spPr>
        <a:xfrm>
          <a:off x="-5862360" y="-897181"/>
          <a:ext cx="6979137" cy="6979137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DF1C6-EBAD-4C94-80FA-97A9EEF6EAB8}">
      <dsp:nvSpPr>
        <dsp:cNvPr id="0" name=""/>
        <dsp:cNvSpPr/>
      </dsp:nvSpPr>
      <dsp:spPr>
        <a:xfrm>
          <a:off x="488104" y="323944"/>
          <a:ext cx="7503507" cy="6483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9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рассказывание детей вместе с воспитателем по вопросам</a:t>
          </a:r>
          <a:endParaRPr lang="ru-RU" sz="2100" kern="1200" dirty="0"/>
        </a:p>
      </dsp:txBody>
      <dsp:txXfrm>
        <a:off x="488104" y="323944"/>
        <a:ext cx="7503507" cy="648304"/>
      </dsp:txXfrm>
    </dsp:sp>
    <dsp:sp modelId="{7FD2F361-E7EE-4D92-A590-3BCD2B263676}">
      <dsp:nvSpPr>
        <dsp:cNvPr id="0" name=""/>
        <dsp:cNvSpPr/>
      </dsp:nvSpPr>
      <dsp:spPr>
        <a:xfrm>
          <a:off x="82914" y="242906"/>
          <a:ext cx="810380" cy="810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B3D7B-8B82-4770-AC06-D02FEEC25B20}">
      <dsp:nvSpPr>
        <dsp:cNvPr id="0" name=""/>
        <dsp:cNvSpPr/>
      </dsp:nvSpPr>
      <dsp:spPr>
        <a:xfrm>
          <a:off x="952660" y="1296090"/>
          <a:ext cx="7038951" cy="648304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9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придумывание детьми продолжения авторского текста</a:t>
          </a:r>
          <a:endParaRPr lang="ru-RU" sz="2100" kern="1200" dirty="0"/>
        </a:p>
      </dsp:txBody>
      <dsp:txXfrm>
        <a:off x="952660" y="1296090"/>
        <a:ext cx="7038951" cy="648304"/>
      </dsp:txXfrm>
    </dsp:sp>
    <dsp:sp modelId="{E7CF6B6E-E5E8-4CEA-9C50-2B5A6FD0303C}">
      <dsp:nvSpPr>
        <dsp:cNvPr id="0" name=""/>
        <dsp:cNvSpPr/>
      </dsp:nvSpPr>
      <dsp:spPr>
        <a:xfrm>
          <a:off x="547470" y="1215052"/>
          <a:ext cx="810380" cy="810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147CC-3F75-4F71-A0B4-D6F867E1AEE8}">
      <dsp:nvSpPr>
        <dsp:cNvPr id="0" name=""/>
        <dsp:cNvSpPr/>
      </dsp:nvSpPr>
      <dsp:spPr>
        <a:xfrm>
          <a:off x="1095241" y="2268235"/>
          <a:ext cx="6896370" cy="648304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9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вспомогательные вопросы</a:t>
          </a:r>
          <a:endParaRPr lang="ru-RU" sz="2100" kern="1200" dirty="0"/>
        </a:p>
      </dsp:txBody>
      <dsp:txXfrm>
        <a:off x="1095241" y="2268235"/>
        <a:ext cx="6896370" cy="648304"/>
      </dsp:txXfrm>
    </dsp:sp>
    <dsp:sp modelId="{86925A2A-8C95-46BC-9A10-5FDD79664A47}">
      <dsp:nvSpPr>
        <dsp:cNvPr id="0" name=""/>
        <dsp:cNvSpPr/>
      </dsp:nvSpPr>
      <dsp:spPr>
        <a:xfrm>
          <a:off x="690051" y="2187197"/>
          <a:ext cx="810380" cy="810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7864A-5EDD-43C1-8F04-6C7E72F9F1AA}">
      <dsp:nvSpPr>
        <dsp:cNvPr id="0" name=""/>
        <dsp:cNvSpPr/>
      </dsp:nvSpPr>
      <dsp:spPr>
        <a:xfrm>
          <a:off x="952660" y="3240380"/>
          <a:ext cx="7038951" cy="648304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9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План в виде вопросов </a:t>
          </a:r>
          <a:endParaRPr lang="ru-RU" sz="2100" kern="1200" dirty="0"/>
        </a:p>
      </dsp:txBody>
      <dsp:txXfrm>
        <a:off x="952660" y="3240380"/>
        <a:ext cx="7038951" cy="648304"/>
      </dsp:txXfrm>
    </dsp:sp>
    <dsp:sp modelId="{624CF320-D071-4DDB-AEEA-07B0EFD202ED}">
      <dsp:nvSpPr>
        <dsp:cNvPr id="0" name=""/>
        <dsp:cNvSpPr/>
      </dsp:nvSpPr>
      <dsp:spPr>
        <a:xfrm>
          <a:off x="547470" y="3159342"/>
          <a:ext cx="810380" cy="810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29F2D-035E-40F9-9087-46C00A367F57}">
      <dsp:nvSpPr>
        <dsp:cNvPr id="0" name=""/>
        <dsp:cNvSpPr/>
      </dsp:nvSpPr>
      <dsp:spPr>
        <a:xfrm>
          <a:off x="488104" y="4212525"/>
          <a:ext cx="7503507" cy="648304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59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рассказывание по сюжету</a:t>
          </a:r>
          <a:endParaRPr lang="ru-RU" sz="2100" kern="1200" dirty="0"/>
        </a:p>
      </dsp:txBody>
      <dsp:txXfrm>
        <a:off x="488104" y="4212525"/>
        <a:ext cx="7503507" cy="648304"/>
      </dsp:txXfrm>
    </dsp:sp>
    <dsp:sp modelId="{99F616C2-1EF9-4358-9B74-7868C7F87A18}">
      <dsp:nvSpPr>
        <dsp:cNvPr id="0" name=""/>
        <dsp:cNvSpPr/>
      </dsp:nvSpPr>
      <dsp:spPr>
        <a:xfrm>
          <a:off x="82914" y="4131487"/>
          <a:ext cx="810380" cy="810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01089-2619-4B01-AF65-54ABD04BF9EB}">
      <dsp:nvSpPr>
        <dsp:cNvPr id="0" name=""/>
        <dsp:cNvSpPr/>
      </dsp:nvSpPr>
      <dsp:spPr>
        <a:xfrm rot="5400000">
          <a:off x="-242588" y="247850"/>
          <a:ext cx="1617256" cy="113207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Ранний возраст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71302"/>
        <a:ext cx="1132079" cy="485177"/>
      </dsp:txXfrm>
    </dsp:sp>
    <dsp:sp modelId="{37000934-FEFB-4727-BACE-54F728D9FDB1}">
      <dsp:nvSpPr>
        <dsp:cNvPr id="0" name=""/>
        <dsp:cNvSpPr/>
      </dsp:nvSpPr>
      <dsp:spPr>
        <a:xfrm rot="5400000">
          <a:off x="4468486" y="-3331144"/>
          <a:ext cx="1051769" cy="77245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понимание речи окружающих и использование активной речи детей как средства общения</a:t>
          </a:r>
          <a:endParaRPr lang="ru-RU" sz="20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32080" y="56605"/>
        <a:ext cx="7673240" cy="949083"/>
      </dsp:txXfrm>
    </dsp:sp>
    <dsp:sp modelId="{FEB1DC51-1721-4262-8F2F-1661CB773688}">
      <dsp:nvSpPr>
        <dsp:cNvPr id="0" name=""/>
        <dsp:cNvSpPr/>
      </dsp:nvSpPr>
      <dsp:spPr>
        <a:xfrm rot="5400000">
          <a:off x="-242588" y="1721911"/>
          <a:ext cx="1617256" cy="1132079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Младший дошкольный возраст 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045363"/>
        <a:ext cx="1132079" cy="485177"/>
      </dsp:txXfrm>
    </dsp:sp>
    <dsp:sp modelId="{32EC0782-2790-403A-A615-0625397BF252}">
      <dsp:nvSpPr>
        <dsp:cNvPr id="0" name=""/>
        <dsp:cNvSpPr/>
      </dsp:nvSpPr>
      <dsp:spPr>
        <a:xfrm rot="5400000">
          <a:off x="4468762" y="-1857360"/>
          <a:ext cx="1051216" cy="77245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rgbClr val="0070C0"/>
              </a:solidFill>
            </a:rPr>
            <a:t>выражать свои просьбы словами, понятно отвечать на вопросы </a:t>
          </a:r>
          <a:endParaRPr lang="ru-RU" sz="1900" kern="1200" dirty="0">
            <a:solidFill>
              <a:srgbClr val="0070C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rgbClr val="0070C0"/>
              </a:solidFill>
            </a:rPr>
            <a:t>задавать вопросы по поводу ближайшего окружения (Кто? Что? Где? Что делает? Зачем?)</a:t>
          </a:r>
          <a:endParaRPr lang="ru-RU" sz="1900" kern="1200" dirty="0">
            <a:solidFill>
              <a:srgbClr val="0070C0"/>
            </a:solidFill>
          </a:endParaRPr>
        </a:p>
      </dsp:txBody>
      <dsp:txXfrm rot="-5400000">
        <a:off x="1132079" y="1530639"/>
        <a:ext cx="7673267" cy="948584"/>
      </dsp:txXfrm>
    </dsp:sp>
    <dsp:sp modelId="{8F73C8FE-2F81-4FB4-A2F6-9EA6F79F774D}">
      <dsp:nvSpPr>
        <dsp:cNvPr id="0" name=""/>
        <dsp:cNvSpPr/>
      </dsp:nvSpPr>
      <dsp:spPr>
        <a:xfrm rot="5400000">
          <a:off x="-242588" y="3195971"/>
          <a:ext cx="1617256" cy="1132079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Средний дошкольный возраст 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519423"/>
        <a:ext cx="1132079" cy="485177"/>
      </dsp:txXfrm>
    </dsp:sp>
    <dsp:sp modelId="{324A2174-53DD-4595-8BCB-4F25DC334941}">
      <dsp:nvSpPr>
        <dsp:cNvPr id="0" name=""/>
        <dsp:cNvSpPr/>
      </dsp:nvSpPr>
      <dsp:spPr>
        <a:xfrm rot="5400000">
          <a:off x="4468762" y="-383299"/>
          <a:ext cx="1051216" cy="77245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rgbClr val="00B050"/>
              </a:solidFill>
            </a:rPr>
            <a:t>вступать в общение со взрослыми и сверстниками, отвечать на вопросы и задавать их </a:t>
          </a:r>
          <a:endParaRPr lang="ru-RU" sz="1900" kern="1200" dirty="0">
            <a:solidFill>
              <a:srgbClr val="00B05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rgbClr val="00B050"/>
              </a:solidFill>
            </a:rPr>
            <a:t>рассказывать о своих наблюдениях, переживаниях</a:t>
          </a:r>
          <a:endParaRPr lang="ru-RU" sz="1900" kern="1200" dirty="0">
            <a:solidFill>
              <a:srgbClr val="00B050"/>
            </a:solidFill>
          </a:endParaRPr>
        </a:p>
      </dsp:txBody>
      <dsp:txXfrm rot="-5400000">
        <a:off x="1132079" y="3004700"/>
        <a:ext cx="7673267" cy="948584"/>
      </dsp:txXfrm>
    </dsp:sp>
    <dsp:sp modelId="{79DAB3A0-A69B-40E0-8B6D-B81B63D21A73}">
      <dsp:nvSpPr>
        <dsp:cNvPr id="0" name=""/>
        <dsp:cNvSpPr/>
      </dsp:nvSpPr>
      <dsp:spPr>
        <a:xfrm rot="5400000">
          <a:off x="-242588" y="4670032"/>
          <a:ext cx="1617256" cy="1132079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Старший дошкольный возраст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993484"/>
        <a:ext cx="1132079" cy="485177"/>
      </dsp:txXfrm>
    </dsp:sp>
    <dsp:sp modelId="{8E326BDF-0C2B-479A-BA02-E7FDBCFFBC00}">
      <dsp:nvSpPr>
        <dsp:cNvPr id="0" name=""/>
        <dsp:cNvSpPr/>
      </dsp:nvSpPr>
      <dsp:spPr>
        <a:xfrm rot="5400000">
          <a:off x="4468762" y="1090760"/>
          <a:ext cx="1051216" cy="77245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участвовать в общей беседе, внимательно слушать собеседника</a:t>
          </a:r>
          <a:endParaRPr lang="ru-RU" sz="1900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формулировать и задавать вопросы</a:t>
          </a:r>
          <a:endParaRPr lang="ru-RU" sz="1900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формирование культуры общения</a:t>
          </a:r>
          <a:endParaRPr lang="ru-RU" sz="1900" kern="1200" dirty="0">
            <a:solidFill>
              <a:schemeClr val="accent6">
                <a:lumMod val="75000"/>
              </a:schemeClr>
            </a:solidFill>
          </a:endParaRPr>
        </a:p>
      </dsp:txBody>
      <dsp:txXfrm rot="-5400000">
        <a:off x="1132079" y="4478759"/>
        <a:ext cx="7673267" cy="94858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0EDFD-E1CE-42E5-A0FF-FFC6FA63ACB4}">
      <dsp:nvSpPr>
        <dsp:cNvPr id="0" name=""/>
        <dsp:cNvSpPr/>
      </dsp:nvSpPr>
      <dsp:spPr>
        <a:xfrm>
          <a:off x="2761481" y="1844"/>
          <a:ext cx="2757437" cy="1378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приемы, активизирующие воображение</a:t>
          </a:r>
          <a:endParaRPr lang="ru-RU" sz="240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1862" y="42225"/>
        <a:ext cx="2676675" cy="1297956"/>
      </dsp:txXfrm>
    </dsp:sp>
    <dsp:sp modelId="{5AACA891-5171-4CED-87A9-F0ED9D9A2D86}">
      <dsp:nvSpPr>
        <dsp:cNvPr id="0" name=""/>
        <dsp:cNvSpPr/>
      </dsp:nvSpPr>
      <dsp:spPr>
        <a:xfrm rot="3394285">
          <a:off x="4524657" y="2285101"/>
          <a:ext cx="1653861" cy="48255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669422" y="2381611"/>
        <a:ext cx="1364331" cy="289531"/>
      </dsp:txXfrm>
    </dsp:sp>
    <dsp:sp modelId="{A18AF70D-A758-43BA-838B-FECE86AB9A8B}">
      <dsp:nvSpPr>
        <dsp:cNvPr id="0" name=""/>
        <dsp:cNvSpPr/>
      </dsp:nvSpPr>
      <dsp:spPr>
        <a:xfrm>
          <a:off x="5184256" y="3672191"/>
          <a:ext cx="2757437" cy="1378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</a:rPr>
            <a:t>опора на образ главного героя при составлении рассказа </a:t>
          </a:r>
          <a:endParaRPr lang="ru-RU" sz="2100" b="1" kern="1200" dirty="0">
            <a:solidFill>
              <a:srgbClr val="002060"/>
            </a:solidFill>
          </a:endParaRPr>
        </a:p>
      </dsp:txBody>
      <dsp:txXfrm>
        <a:off x="5224637" y="3712572"/>
        <a:ext cx="2676675" cy="1297956"/>
      </dsp:txXfrm>
    </dsp:sp>
    <dsp:sp modelId="{080E3CE0-F343-4AC2-8233-551424CD884C}">
      <dsp:nvSpPr>
        <dsp:cNvPr id="0" name=""/>
        <dsp:cNvSpPr/>
      </dsp:nvSpPr>
      <dsp:spPr>
        <a:xfrm rot="10851318">
          <a:off x="3323777" y="4084262"/>
          <a:ext cx="1653861" cy="48255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468542" y="4180772"/>
        <a:ext cx="1364331" cy="289531"/>
      </dsp:txXfrm>
    </dsp:sp>
    <dsp:sp modelId="{88B8AF84-3EFA-4E06-86EC-18CCA416E327}">
      <dsp:nvSpPr>
        <dsp:cNvPr id="0" name=""/>
        <dsp:cNvSpPr/>
      </dsp:nvSpPr>
      <dsp:spPr>
        <a:xfrm>
          <a:off x="359722" y="3600166"/>
          <a:ext cx="2757437" cy="1378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accent3">
                  <a:lumMod val="50000"/>
                </a:schemeClr>
              </a:solidFill>
            </a:rPr>
            <a:t>описание персонажа</a:t>
          </a:r>
          <a:endParaRPr lang="ru-RU" sz="21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00103" y="3640547"/>
        <a:ext cx="2676675" cy="1297956"/>
      </dsp:txXfrm>
    </dsp:sp>
    <dsp:sp modelId="{65028F8F-CCDB-4597-9613-C051CE84E0F3}">
      <dsp:nvSpPr>
        <dsp:cNvPr id="0" name=""/>
        <dsp:cNvSpPr/>
      </dsp:nvSpPr>
      <dsp:spPr>
        <a:xfrm rot="18223306">
          <a:off x="2112390" y="2249088"/>
          <a:ext cx="1653861" cy="48255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257155" y="2345598"/>
        <a:ext cx="1364331" cy="28953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1993E-4242-403E-9B20-9E3259E42B1B}">
      <dsp:nvSpPr>
        <dsp:cNvPr id="0" name=""/>
        <dsp:cNvSpPr/>
      </dsp:nvSpPr>
      <dsp:spPr>
        <a:xfrm>
          <a:off x="1943607" y="83238"/>
          <a:ext cx="5636853" cy="13293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3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2">
                  <a:lumMod val="50000"/>
                </a:schemeClr>
              </a:solidFill>
            </a:rPr>
            <a:t>Педагог советует, о чем можно придумать рассказ (об интересном случае, который произошел с мальчиком или девочкой, о дружбе зверей, о зайце и волке)</a:t>
          </a:r>
          <a:endParaRPr lang="ru-RU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943607" y="83238"/>
        <a:ext cx="5636853" cy="1329350"/>
      </dsp:txXfrm>
    </dsp:sp>
    <dsp:sp modelId="{1380E9C2-FD89-4B68-8C33-F115F99147CE}">
      <dsp:nvSpPr>
        <dsp:cNvPr id="0" name=""/>
        <dsp:cNvSpPr/>
      </dsp:nvSpPr>
      <dsp:spPr>
        <a:xfrm>
          <a:off x="503736" y="71779"/>
          <a:ext cx="929532" cy="1394298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D9063-A873-4104-ABCF-B67F04A15A5B}">
      <dsp:nvSpPr>
        <dsp:cNvPr id="0" name=""/>
        <dsp:cNvSpPr/>
      </dsp:nvSpPr>
      <dsp:spPr>
        <a:xfrm>
          <a:off x="1959797" y="1793676"/>
          <a:ext cx="5662434" cy="15055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3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B050"/>
              </a:solidFill>
            </a:rPr>
            <a:t>Предлагает ребенку придумать название будущего рассказа и составить план </a:t>
          </a:r>
          <a:endParaRPr lang="ru-RU" sz="2000" kern="1200" dirty="0">
            <a:solidFill>
              <a:srgbClr val="00B050"/>
            </a:solidFill>
          </a:endParaRPr>
        </a:p>
      </dsp:txBody>
      <dsp:txXfrm>
        <a:off x="1959797" y="1793676"/>
        <a:ext cx="5662434" cy="1505536"/>
      </dsp:txXfrm>
    </dsp:sp>
    <dsp:sp modelId="{3E631E94-D99D-48AB-BB06-8CED795EEB73}">
      <dsp:nvSpPr>
        <dsp:cNvPr id="0" name=""/>
        <dsp:cNvSpPr/>
      </dsp:nvSpPr>
      <dsp:spPr>
        <a:xfrm>
          <a:off x="503736" y="1943988"/>
          <a:ext cx="929532" cy="1394298"/>
        </a:xfrm>
        <a:prstGeom prst="rect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603C8-D12D-41EE-975E-7CF702329873}">
      <dsp:nvSpPr>
        <dsp:cNvPr id="0" name=""/>
        <dsp:cNvSpPr/>
      </dsp:nvSpPr>
      <dsp:spPr>
        <a:xfrm>
          <a:off x="2015909" y="3600174"/>
          <a:ext cx="5665621" cy="154879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3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7030A0"/>
              </a:solidFill>
            </a:rPr>
            <a:t>«Сначала скажи, как твой рассказ будет называться, и коротко – о чем ты будешь рассказывать сначала, о чем в середине и о чем в конце. После этого расскажешь все».</a:t>
          </a:r>
          <a:endParaRPr lang="ru-RU" sz="2000" kern="1200" dirty="0">
            <a:solidFill>
              <a:srgbClr val="7030A0"/>
            </a:solidFill>
          </a:endParaRPr>
        </a:p>
      </dsp:txBody>
      <dsp:txXfrm>
        <a:off x="2015909" y="3600174"/>
        <a:ext cx="5665621" cy="1548799"/>
      </dsp:txXfrm>
    </dsp:sp>
    <dsp:sp modelId="{981CDFD8-5798-4D8D-97EC-5177D44D3642}">
      <dsp:nvSpPr>
        <dsp:cNvPr id="0" name=""/>
        <dsp:cNvSpPr/>
      </dsp:nvSpPr>
      <dsp:spPr>
        <a:xfrm>
          <a:off x="503736" y="3672182"/>
          <a:ext cx="929532" cy="1394298"/>
        </a:xfrm>
        <a:prstGeom prst="rect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C019C-43C4-4177-A217-336861AE6258}">
      <dsp:nvSpPr>
        <dsp:cNvPr id="0" name=""/>
        <dsp:cNvSpPr/>
      </dsp:nvSpPr>
      <dsp:spPr>
        <a:xfrm rot="5400000">
          <a:off x="-279869" y="296878"/>
          <a:ext cx="1865797" cy="130605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 этап</a:t>
          </a:r>
          <a:endParaRPr lang="ru-RU" sz="3600" kern="1200" dirty="0"/>
        </a:p>
      </dsp:txBody>
      <dsp:txXfrm rot="-5400000">
        <a:off x="2" y="670037"/>
        <a:ext cx="1306057" cy="559740"/>
      </dsp:txXfrm>
    </dsp:sp>
    <dsp:sp modelId="{81BE33CC-D0E3-4B77-B1F6-36E8CB2D2791}">
      <dsp:nvSpPr>
        <dsp:cNvPr id="0" name=""/>
        <dsp:cNvSpPr/>
      </dsp:nvSpPr>
      <dsp:spPr>
        <a:xfrm rot="5400000">
          <a:off x="4294794" y="-2971728"/>
          <a:ext cx="1212768" cy="71902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активизируется запас известных сказок с целью усвоения их содержания, образов и сюжетов. </a:t>
          </a:r>
          <a:endParaRPr lang="ru-RU" sz="2400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06057" y="76211"/>
        <a:ext cx="7131040" cy="1094364"/>
      </dsp:txXfrm>
    </dsp:sp>
    <dsp:sp modelId="{1B22B1C5-B845-4CFA-8841-B42FF05F4A6D}">
      <dsp:nvSpPr>
        <dsp:cNvPr id="0" name=""/>
        <dsp:cNvSpPr/>
      </dsp:nvSpPr>
      <dsp:spPr>
        <a:xfrm rot="5400000">
          <a:off x="-279869" y="2209942"/>
          <a:ext cx="1865797" cy="1306057"/>
        </a:xfrm>
        <a:prstGeom prst="chevron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2 этап</a:t>
          </a:r>
          <a:endParaRPr lang="ru-RU" sz="3600" kern="1200" dirty="0"/>
        </a:p>
      </dsp:txBody>
      <dsp:txXfrm rot="-5400000">
        <a:off x="2" y="2583101"/>
        <a:ext cx="1306057" cy="559740"/>
      </dsp:txXfrm>
    </dsp:sp>
    <dsp:sp modelId="{E2824A36-F8C9-409C-AAAD-4332489782F3}">
      <dsp:nvSpPr>
        <dsp:cNvPr id="0" name=""/>
        <dsp:cNvSpPr/>
      </dsp:nvSpPr>
      <dsp:spPr>
        <a:xfrm rot="5400000">
          <a:off x="4069577" y="-988990"/>
          <a:ext cx="1663202" cy="70508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схемы построения сказочного повествования, </a:t>
          </a:r>
          <a:endParaRPr lang="ru-RU" sz="20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приемы совместного творчества: выбирает тему, называет персонажей – героев будущей сказки, советует план, начинает сказку, помогает вопросами, подсказывает развитие сюжета.</a:t>
          </a:r>
          <a:endParaRPr lang="ru-RU" sz="20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75731" y="1786047"/>
        <a:ext cx="6969704" cy="1500820"/>
      </dsp:txXfrm>
    </dsp:sp>
    <dsp:sp modelId="{57343F20-911B-461F-9CD6-CA27D3FC43A1}">
      <dsp:nvSpPr>
        <dsp:cNvPr id="0" name=""/>
        <dsp:cNvSpPr/>
      </dsp:nvSpPr>
      <dsp:spPr>
        <a:xfrm rot="5400000">
          <a:off x="-279869" y="4013638"/>
          <a:ext cx="1865797" cy="1306057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3 этап</a:t>
          </a:r>
          <a:endParaRPr lang="ru-RU" sz="3600" kern="1200" dirty="0"/>
        </a:p>
      </dsp:txBody>
      <dsp:txXfrm rot="-5400000">
        <a:off x="2" y="4386797"/>
        <a:ext cx="1306057" cy="559740"/>
      </dsp:txXfrm>
    </dsp:sp>
    <dsp:sp modelId="{BAD2CB50-33B1-4112-936B-88CEDCC25EF8}">
      <dsp:nvSpPr>
        <dsp:cNvPr id="0" name=""/>
        <dsp:cNvSpPr/>
      </dsp:nvSpPr>
      <dsp:spPr>
        <a:xfrm rot="5400000">
          <a:off x="4178945" y="788964"/>
          <a:ext cx="1444467" cy="71023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chemeClr val="accent1">
                  <a:lumMod val="50000"/>
                </a:schemeClr>
              </a:solidFill>
            </a:rPr>
            <a:t>активизируется самостоятельное развитие сказочного повествования: детям предлагается придумать сказку по готовым темам, сюжету, персонажам; самостоятельно выбрать тему, сюжет, персонажей.</a:t>
          </a:r>
          <a:endParaRPr lang="ru-RU" sz="2100" kern="1200" dirty="0">
            <a:solidFill>
              <a:schemeClr val="accent1">
                <a:lumMod val="50000"/>
              </a:schemeClr>
            </a:solidFill>
          </a:endParaRPr>
        </a:p>
      </dsp:txBody>
      <dsp:txXfrm rot="-5400000">
        <a:off x="1349991" y="3688432"/>
        <a:ext cx="7031864" cy="130344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546A2-B464-4786-A9FF-0D052A629E40}">
      <dsp:nvSpPr>
        <dsp:cNvPr id="0" name=""/>
        <dsp:cNvSpPr/>
      </dsp:nvSpPr>
      <dsp:spPr>
        <a:xfrm>
          <a:off x="0" y="0"/>
          <a:ext cx="6739890" cy="12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1. Обогащение детских представлений о природе в процессе наблюдений, обучение умению видеть красоту окружающей природы.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7122" y="37122"/>
        <a:ext cx="5265138" cy="1193184"/>
      </dsp:txXfrm>
    </dsp:sp>
    <dsp:sp modelId="{239BFF5F-A491-4DAC-A994-AAD84C9D7F40}">
      <dsp:nvSpPr>
        <dsp:cNvPr id="0" name=""/>
        <dsp:cNvSpPr/>
      </dsp:nvSpPr>
      <dsp:spPr>
        <a:xfrm>
          <a:off x="564465" y="1497869"/>
          <a:ext cx="6739890" cy="12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</a:rPr>
            <a:t>2. Рассматривания художественных картин и сравнения красоты изображенного с живой действительностью.</a:t>
          </a:r>
          <a:endParaRPr lang="ru-RU" sz="1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01587" y="1534991"/>
        <a:ext cx="5277352" cy="1193184"/>
      </dsp:txXfrm>
    </dsp:sp>
    <dsp:sp modelId="{3ECDF24E-C0B4-4C7B-AEE4-E56FB1FC226A}">
      <dsp:nvSpPr>
        <dsp:cNvPr id="0" name=""/>
        <dsp:cNvSpPr/>
      </dsp:nvSpPr>
      <dsp:spPr>
        <a:xfrm>
          <a:off x="1120506" y="2995739"/>
          <a:ext cx="6739890" cy="12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75000"/>
                </a:schemeClr>
              </a:solidFill>
            </a:rPr>
            <a:t>3. Обучение детей описанию объектов природы по представлению.</a:t>
          </a:r>
          <a:endParaRPr lang="ru-RU" sz="16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157628" y="3032861"/>
        <a:ext cx="5285777" cy="1193184"/>
      </dsp:txXfrm>
    </dsp:sp>
    <dsp:sp modelId="{ACF56B18-7AFD-4879-B6A5-A2C19E34D613}">
      <dsp:nvSpPr>
        <dsp:cNvPr id="0" name=""/>
        <dsp:cNvSpPr/>
      </dsp:nvSpPr>
      <dsp:spPr>
        <a:xfrm>
          <a:off x="1656867" y="4464597"/>
          <a:ext cx="6739890" cy="1267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</a:rPr>
            <a:t>4. Обучение умению описывать природу, обобщать свои знания, впечатления, полученные во время наблюдений, рассматривания картин, слушания художественных произведений.</a:t>
          </a:r>
          <a:endParaRPr lang="ru-RU" sz="16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693989" y="4501719"/>
        <a:ext cx="5277352" cy="1193184"/>
      </dsp:txXfrm>
    </dsp:sp>
    <dsp:sp modelId="{6175E337-5C28-47CB-8E90-BFD505A1AE78}">
      <dsp:nvSpPr>
        <dsp:cNvPr id="0" name=""/>
        <dsp:cNvSpPr/>
      </dsp:nvSpPr>
      <dsp:spPr>
        <a:xfrm>
          <a:off x="5916062" y="970734"/>
          <a:ext cx="823828" cy="8238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01423" y="970734"/>
        <a:ext cx="453106" cy="619931"/>
      </dsp:txXfrm>
    </dsp:sp>
    <dsp:sp modelId="{486D4754-8FD8-4CAF-8BC4-4EDCC7B8FE78}">
      <dsp:nvSpPr>
        <dsp:cNvPr id="0" name=""/>
        <dsp:cNvSpPr/>
      </dsp:nvSpPr>
      <dsp:spPr>
        <a:xfrm>
          <a:off x="6480527" y="2468604"/>
          <a:ext cx="823828" cy="8238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65888" y="2468604"/>
        <a:ext cx="453106" cy="619931"/>
      </dsp:txXfrm>
    </dsp:sp>
    <dsp:sp modelId="{E7460C52-FD67-43C0-B053-74B428C4E487}">
      <dsp:nvSpPr>
        <dsp:cNvPr id="0" name=""/>
        <dsp:cNvSpPr/>
      </dsp:nvSpPr>
      <dsp:spPr>
        <a:xfrm>
          <a:off x="7036568" y="3966473"/>
          <a:ext cx="823828" cy="8238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21929" y="3966473"/>
        <a:ext cx="453106" cy="61993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24975-EF32-491F-8E5E-5531EFF7661C}">
      <dsp:nvSpPr>
        <dsp:cNvPr id="0" name=""/>
        <dsp:cNvSpPr/>
      </dsp:nvSpPr>
      <dsp:spPr>
        <a:xfrm>
          <a:off x="-6188760" y="-946603"/>
          <a:ext cx="7365318" cy="7365318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E45C1-D840-47AC-96C2-33EE36F3A998}">
      <dsp:nvSpPr>
        <dsp:cNvPr id="0" name=""/>
        <dsp:cNvSpPr/>
      </dsp:nvSpPr>
      <dsp:spPr>
        <a:xfrm>
          <a:off x="647440" y="71211"/>
          <a:ext cx="7708552" cy="9375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1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обучение их целостным связным рассуждениям, состоящим из тезиса, доказательства и выводов</a:t>
          </a:r>
          <a:endParaRPr lang="ru-RU" sz="1600" b="1" kern="1200" dirty="0"/>
        </a:p>
      </dsp:txBody>
      <dsp:txXfrm>
        <a:off x="647440" y="71211"/>
        <a:ext cx="7708552" cy="937570"/>
      </dsp:txXfrm>
    </dsp:sp>
    <dsp:sp modelId="{D8AB3461-F179-456E-9974-93B148124296}">
      <dsp:nvSpPr>
        <dsp:cNvPr id="0" name=""/>
        <dsp:cNvSpPr/>
      </dsp:nvSpPr>
      <dsp:spPr>
        <a:xfrm>
          <a:off x="85698" y="256368"/>
          <a:ext cx="855291" cy="85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3F387-D1FF-4B41-8873-7E8E3581DF5A}">
      <dsp:nvSpPr>
        <dsp:cNvPr id="0" name=""/>
        <dsp:cNvSpPr/>
      </dsp:nvSpPr>
      <dsp:spPr>
        <a:xfrm>
          <a:off x="1007499" y="1223343"/>
          <a:ext cx="7334769" cy="973382"/>
        </a:xfrm>
        <a:prstGeom prst="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1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формирование умений вычленять существенные признаки предметов для доказательства выдвинутых тезисов</a:t>
          </a:r>
          <a:endParaRPr lang="ru-RU" sz="1600" b="1" kern="1200" dirty="0"/>
        </a:p>
      </dsp:txBody>
      <dsp:txXfrm>
        <a:off x="1007499" y="1223343"/>
        <a:ext cx="7334769" cy="973382"/>
      </dsp:txXfrm>
    </dsp:sp>
    <dsp:sp modelId="{6DCD939D-6B9A-4958-B862-F7D6C1043DDF}">
      <dsp:nvSpPr>
        <dsp:cNvPr id="0" name=""/>
        <dsp:cNvSpPr/>
      </dsp:nvSpPr>
      <dsp:spPr>
        <a:xfrm>
          <a:off x="575999" y="1282389"/>
          <a:ext cx="855291" cy="85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2CE45-9B4C-41F7-ABE1-7709A8CCC836}">
      <dsp:nvSpPr>
        <dsp:cNvPr id="0" name=""/>
        <dsp:cNvSpPr/>
      </dsp:nvSpPr>
      <dsp:spPr>
        <a:xfrm>
          <a:off x="1151503" y="2303463"/>
          <a:ext cx="7197246" cy="865185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1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использовать различные языковые средства для связи смысловых частей (потому что, так как, поэтому, значит, следовательно)</a:t>
          </a:r>
          <a:endParaRPr lang="ru-RU" sz="1800" b="1" kern="1200" dirty="0"/>
        </a:p>
      </dsp:txBody>
      <dsp:txXfrm>
        <a:off x="1151503" y="2303463"/>
        <a:ext cx="7197246" cy="865185"/>
      </dsp:txXfrm>
    </dsp:sp>
    <dsp:sp modelId="{3C526B8A-6CE0-4215-B2EB-1173607C4AD9}">
      <dsp:nvSpPr>
        <dsp:cNvPr id="0" name=""/>
        <dsp:cNvSpPr/>
      </dsp:nvSpPr>
      <dsp:spPr>
        <a:xfrm>
          <a:off x="726482" y="2308410"/>
          <a:ext cx="855291" cy="85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ED569-3DE4-46E8-B4CE-F389B5A16090}">
      <dsp:nvSpPr>
        <dsp:cNvPr id="0" name=""/>
        <dsp:cNvSpPr/>
      </dsp:nvSpPr>
      <dsp:spPr>
        <a:xfrm>
          <a:off x="1003645" y="3419960"/>
          <a:ext cx="7342479" cy="684232"/>
        </a:xfrm>
        <a:prstGeom prst="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1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употреблять при доказательстве слова во-первых, во-вторых</a:t>
          </a:r>
          <a:endParaRPr lang="ru-RU" sz="1800" b="1" kern="1200" dirty="0"/>
        </a:p>
      </dsp:txBody>
      <dsp:txXfrm>
        <a:off x="1003645" y="3419960"/>
        <a:ext cx="7342479" cy="684232"/>
      </dsp:txXfrm>
    </dsp:sp>
    <dsp:sp modelId="{45B0787A-92F8-4C73-8E0D-D335472A6254}">
      <dsp:nvSpPr>
        <dsp:cNvPr id="0" name=""/>
        <dsp:cNvSpPr/>
      </dsp:nvSpPr>
      <dsp:spPr>
        <a:xfrm>
          <a:off x="575999" y="3334431"/>
          <a:ext cx="855291" cy="85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EEA99-6FB2-4B82-B6D7-C4529D40C365}">
      <dsp:nvSpPr>
        <dsp:cNvPr id="0" name=""/>
        <dsp:cNvSpPr/>
      </dsp:nvSpPr>
      <dsp:spPr>
        <a:xfrm>
          <a:off x="513343" y="4445981"/>
          <a:ext cx="7832780" cy="68423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1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</a:t>
          </a:r>
          <a:r>
            <a:rPr lang="ru-RU" sz="1800" b="1" kern="1200" dirty="0" smtClean="0"/>
            <a:t>включать элементы рассуждения в другие типы высказываний (контаминация).</a:t>
          </a:r>
          <a:endParaRPr lang="ru-RU" sz="1800" b="1" kern="1200" dirty="0"/>
        </a:p>
      </dsp:txBody>
      <dsp:txXfrm>
        <a:off x="513343" y="4445981"/>
        <a:ext cx="7832780" cy="684232"/>
      </dsp:txXfrm>
    </dsp:sp>
    <dsp:sp modelId="{E7559970-B1B5-424C-B873-F5965CFFF2A1}">
      <dsp:nvSpPr>
        <dsp:cNvPr id="0" name=""/>
        <dsp:cNvSpPr/>
      </dsp:nvSpPr>
      <dsp:spPr>
        <a:xfrm>
          <a:off x="85698" y="4360452"/>
          <a:ext cx="855291" cy="85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35EE4-81F9-46E7-B4F6-53482FFB3714}">
      <dsp:nvSpPr>
        <dsp:cNvPr id="0" name=""/>
        <dsp:cNvSpPr/>
      </dsp:nvSpPr>
      <dsp:spPr>
        <a:xfrm>
          <a:off x="611597" y="453"/>
          <a:ext cx="4320045" cy="12780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1. Создание проблемных ситуаций с опорой на наглядный материал:</a:t>
          </a:r>
          <a:endParaRPr lang="ru-RU" sz="2000" b="1" kern="1200" dirty="0"/>
        </a:p>
      </dsp:txBody>
      <dsp:txXfrm>
        <a:off x="649029" y="37885"/>
        <a:ext cx="4245181" cy="1203145"/>
      </dsp:txXfrm>
    </dsp:sp>
    <dsp:sp modelId="{77E454B2-2DC1-4642-B31B-3AE7A5565B76}">
      <dsp:nvSpPr>
        <dsp:cNvPr id="0" name=""/>
        <dsp:cNvSpPr/>
      </dsp:nvSpPr>
      <dsp:spPr>
        <a:xfrm rot="5400000">
          <a:off x="1981729" y="1313941"/>
          <a:ext cx="714099" cy="6109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-5400000">
        <a:off x="2155500" y="1262357"/>
        <a:ext cx="366558" cy="530820"/>
      </dsp:txXfrm>
    </dsp:sp>
    <dsp:sp modelId="{D76668BC-7F43-4CE2-A714-E5131CA70604}">
      <dsp:nvSpPr>
        <dsp:cNvPr id="0" name=""/>
        <dsp:cNvSpPr/>
      </dsp:nvSpPr>
      <dsp:spPr>
        <a:xfrm>
          <a:off x="791637" y="1872207"/>
          <a:ext cx="2732217" cy="1517898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1">
                  <a:lumMod val="75000"/>
                </a:schemeClr>
              </a:solidFill>
            </a:rPr>
            <a:t>складывание детьми разрезных картинок и объяснение своих действий</a:t>
          </a:r>
          <a:endParaRPr lang="ru-RU" sz="2000" b="1" i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36095" y="1916665"/>
        <a:ext cx="2643301" cy="1428982"/>
      </dsp:txXfrm>
    </dsp:sp>
    <dsp:sp modelId="{7BAAAAC1-335F-4929-8642-E7CE317CDEF8}">
      <dsp:nvSpPr>
        <dsp:cNvPr id="0" name=""/>
        <dsp:cNvSpPr/>
      </dsp:nvSpPr>
      <dsp:spPr>
        <a:xfrm rot="5504122">
          <a:off x="1799714" y="3477761"/>
          <a:ext cx="644068" cy="6830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-5400000">
        <a:off x="1919758" y="3497298"/>
        <a:ext cx="409832" cy="450848"/>
      </dsp:txXfrm>
    </dsp:sp>
    <dsp:sp modelId="{1BE3A3F4-D7F5-4EF9-B339-401AB742FBB9}">
      <dsp:nvSpPr>
        <dsp:cNvPr id="0" name=""/>
        <dsp:cNvSpPr/>
      </dsp:nvSpPr>
      <dsp:spPr>
        <a:xfrm>
          <a:off x="719643" y="4248470"/>
          <a:ext cx="2732217" cy="1517898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7030A0"/>
              </a:solidFill>
            </a:rPr>
            <a:t>выстраивание серии сюжетных картинок Игры типа «Разложи и объясни»</a:t>
          </a:r>
          <a:endParaRPr lang="ru-RU" sz="2000" b="1" i="1" kern="1200" dirty="0">
            <a:solidFill>
              <a:srgbClr val="7030A0"/>
            </a:solidFill>
          </a:endParaRPr>
        </a:p>
      </dsp:txBody>
      <dsp:txXfrm>
        <a:off x="764101" y="4292928"/>
        <a:ext cx="2643301" cy="142898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8C990-1302-4B65-9A35-4799DC1064DA}">
      <dsp:nvSpPr>
        <dsp:cNvPr id="0" name=""/>
        <dsp:cNvSpPr/>
      </dsp:nvSpPr>
      <dsp:spPr>
        <a:xfrm>
          <a:off x="0" y="4501"/>
          <a:ext cx="3024459" cy="22786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>
              <a:solidFill>
                <a:schemeClr val="tx2">
                  <a:lumMod val="75000"/>
                </a:schemeClr>
              </a:solidFill>
            </a:rPr>
            <a:t>определение несоответствия явлений, изображенных на картинке, выделение нелогичных ситуаций (игра «Небылицы в картинках»)</a:t>
          </a:r>
          <a:endParaRPr lang="ru-RU" sz="1900" b="1" i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6740" y="71241"/>
        <a:ext cx="2890979" cy="2145186"/>
      </dsp:txXfrm>
    </dsp:sp>
    <dsp:sp modelId="{E1AF20BC-E237-4B09-B1E7-B49DBAD3ABFF}">
      <dsp:nvSpPr>
        <dsp:cNvPr id="0" name=""/>
        <dsp:cNvSpPr/>
      </dsp:nvSpPr>
      <dsp:spPr>
        <a:xfrm rot="5400000">
          <a:off x="976080" y="2315635"/>
          <a:ext cx="1072298" cy="1364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102790" y="2461885"/>
        <a:ext cx="818879" cy="750609"/>
      </dsp:txXfrm>
    </dsp:sp>
    <dsp:sp modelId="{7682A485-0248-462B-8D06-D622F51DD2BF}">
      <dsp:nvSpPr>
        <dsp:cNvPr id="0" name=""/>
        <dsp:cNvSpPr/>
      </dsp:nvSpPr>
      <dsp:spPr>
        <a:xfrm>
          <a:off x="-64968" y="3712900"/>
          <a:ext cx="3154396" cy="2028362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/>
            <a:t>выявление причинно-следственных отношений между объектами, изображенными на картинке</a:t>
          </a:r>
          <a:endParaRPr lang="ru-RU" sz="1900" b="1" i="1" kern="1200" dirty="0"/>
        </a:p>
      </dsp:txBody>
      <dsp:txXfrm>
        <a:off x="-5559" y="3772309"/>
        <a:ext cx="3035578" cy="190954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9B7A6-4FA4-4BA8-9438-F144EE716D2A}">
      <dsp:nvSpPr>
        <dsp:cNvPr id="0" name=""/>
        <dsp:cNvSpPr/>
      </dsp:nvSpPr>
      <dsp:spPr>
        <a:xfrm>
          <a:off x="0" y="712"/>
          <a:ext cx="3023889" cy="23330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классификация картинок по родам и видам в играх типа «Убери лишнюю»</a:t>
          </a:r>
          <a:endParaRPr lang="ru-RU" sz="2700" kern="1200" dirty="0"/>
        </a:p>
      </dsp:txBody>
      <dsp:txXfrm>
        <a:off x="68333" y="69045"/>
        <a:ext cx="2887223" cy="2196389"/>
      </dsp:txXfrm>
    </dsp:sp>
    <dsp:sp modelId="{BEC2020E-AAA9-4E39-BAB7-7EF8D5460D2C}">
      <dsp:nvSpPr>
        <dsp:cNvPr id="0" name=""/>
        <dsp:cNvSpPr/>
      </dsp:nvSpPr>
      <dsp:spPr>
        <a:xfrm rot="5400000">
          <a:off x="1074496" y="2392094"/>
          <a:ext cx="874895" cy="10498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-5400000">
        <a:off x="1196982" y="2479583"/>
        <a:ext cx="629924" cy="612427"/>
      </dsp:txXfrm>
    </dsp:sp>
    <dsp:sp modelId="{B6586DF9-DFA0-434C-81E8-54684BDF88EC}">
      <dsp:nvSpPr>
        <dsp:cNvPr id="0" name=""/>
        <dsp:cNvSpPr/>
      </dsp:nvSpPr>
      <dsp:spPr>
        <a:xfrm>
          <a:off x="0" y="3500295"/>
          <a:ext cx="3023889" cy="2333055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отгадывание загадок с опорой на картинку в играх «Найди отгадку»</a:t>
          </a:r>
          <a:endParaRPr lang="ru-RU" sz="2700" kern="1200" dirty="0"/>
        </a:p>
      </dsp:txBody>
      <dsp:txXfrm>
        <a:off x="68333" y="3568628"/>
        <a:ext cx="2887223" cy="2196389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78673-0B9D-42FB-A0E0-1D4EBB325583}">
      <dsp:nvSpPr>
        <dsp:cNvPr id="0" name=""/>
        <dsp:cNvSpPr/>
      </dsp:nvSpPr>
      <dsp:spPr>
        <a:xfrm>
          <a:off x="1045108" y="0"/>
          <a:ext cx="6067149" cy="5557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2. Задания на вербальной основе:</a:t>
          </a:r>
          <a:endParaRPr lang="ru-RU" sz="3100" kern="1200" dirty="0"/>
        </a:p>
      </dsp:txBody>
      <dsp:txXfrm>
        <a:off x="1061386" y="16278"/>
        <a:ext cx="6034593" cy="523213"/>
      </dsp:txXfrm>
    </dsp:sp>
    <dsp:sp modelId="{C36AA338-D40B-4358-9DC4-5E9A3CE500EE}">
      <dsp:nvSpPr>
        <dsp:cNvPr id="0" name=""/>
        <dsp:cNvSpPr/>
      </dsp:nvSpPr>
      <dsp:spPr>
        <a:xfrm>
          <a:off x="0" y="686279"/>
          <a:ext cx="1053152" cy="1053152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1CC15-198A-4859-B5ED-4BC13CC89094}">
      <dsp:nvSpPr>
        <dsp:cNvPr id="0" name=""/>
        <dsp:cNvSpPr/>
      </dsp:nvSpPr>
      <dsp:spPr>
        <a:xfrm>
          <a:off x="1395635" y="610067"/>
          <a:ext cx="6909940" cy="112953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беседы по содержанию произведений художественной литературы с обсуждением положительных и отрицательных поступков героев, их мотивов</a:t>
          </a:r>
          <a:endParaRPr lang="ru-RU" sz="1600" b="1" i="1" kern="1200" dirty="0"/>
        </a:p>
      </dsp:txBody>
      <dsp:txXfrm>
        <a:off x="1450784" y="665216"/>
        <a:ext cx="6799642" cy="1019239"/>
      </dsp:txXfrm>
    </dsp:sp>
    <dsp:sp modelId="{2162C1B6-0A0D-4E3B-A707-7219CF3C2105}">
      <dsp:nvSpPr>
        <dsp:cNvPr id="0" name=""/>
        <dsp:cNvSpPr/>
      </dsp:nvSpPr>
      <dsp:spPr>
        <a:xfrm>
          <a:off x="0" y="1851471"/>
          <a:ext cx="1053152" cy="1053152"/>
        </a:xfrm>
        <a:prstGeom prst="roundRect">
          <a:avLst>
            <a:gd name="adj" fmla="val 1667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1E7C0-CBE9-479A-B436-C8C16B2C6EA6}">
      <dsp:nvSpPr>
        <dsp:cNvPr id="0" name=""/>
        <dsp:cNvSpPr/>
      </dsp:nvSpPr>
      <dsp:spPr>
        <a:xfrm>
          <a:off x="1439846" y="1800872"/>
          <a:ext cx="6800577" cy="975840"/>
        </a:xfrm>
        <a:prstGeom prst="roundRect">
          <a:avLst>
            <a:gd name="adj" fmla="val 1667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речевые логические задачи</a:t>
          </a:r>
          <a:endParaRPr lang="ru-RU" sz="1800" b="1" i="1" kern="1200" dirty="0"/>
        </a:p>
      </dsp:txBody>
      <dsp:txXfrm>
        <a:off x="1487491" y="1848517"/>
        <a:ext cx="6705287" cy="880550"/>
      </dsp:txXfrm>
    </dsp:sp>
    <dsp:sp modelId="{4CC4BA97-2A17-4B5E-83B3-E3A0BE0CE05D}">
      <dsp:nvSpPr>
        <dsp:cNvPr id="0" name=""/>
        <dsp:cNvSpPr/>
      </dsp:nvSpPr>
      <dsp:spPr>
        <a:xfrm>
          <a:off x="0" y="3234008"/>
          <a:ext cx="1053152" cy="1053152"/>
        </a:xfrm>
        <a:prstGeom prst="roundRect">
          <a:avLst>
            <a:gd name="adj" fmla="val 1667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07304-DE57-4A32-ACD2-5ECECFF4CD1E}">
      <dsp:nvSpPr>
        <dsp:cNvPr id="0" name=""/>
        <dsp:cNvSpPr/>
      </dsp:nvSpPr>
      <dsp:spPr>
        <a:xfrm>
          <a:off x="1511831" y="3097014"/>
          <a:ext cx="6493429" cy="1224584"/>
        </a:xfrm>
        <a:prstGeom prst="roundRect">
          <a:avLst>
            <a:gd name="adj" fmla="val 1667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объяснение пословиц, загадывание и отгадывание загадок без опоры на наглядный материал</a:t>
          </a:r>
          <a:endParaRPr lang="ru-RU" sz="1800" b="1" i="1" kern="1200" dirty="0"/>
        </a:p>
      </dsp:txBody>
      <dsp:txXfrm>
        <a:off x="1571621" y="3156804"/>
        <a:ext cx="6373849" cy="1105004"/>
      </dsp:txXfrm>
    </dsp:sp>
    <dsp:sp modelId="{54FC017F-2E46-4493-90D6-EB07513EF134}">
      <dsp:nvSpPr>
        <dsp:cNvPr id="0" name=""/>
        <dsp:cNvSpPr/>
      </dsp:nvSpPr>
      <dsp:spPr>
        <a:xfrm>
          <a:off x="0" y="4717400"/>
          <a:ext cx="1053152" cy="1053152"/>
        </a:xfrm>
        <a:prstGeom prst="roundRect">
          <a:avLst>
            <a:gd name="adj" fmla="val 166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E1154-0941-4523-90FA-1E2811E37BEA}">
      <dsp:nvSpPr>
        <dsp:cNvPr id="0" name=""/>
        <dsp:cNvSpPr/>
      </dsp:nvSpPr>
      <dsp:spPr>
        <a:xfrm>
          <a:off x="1643770" y="4532016"/>
          <a:ext cx="6707650" cy="1417933"/>
        </a:xfrm>
        <a:prstGeom prst="roundRect">
          <a:avLst>
            <a:gd name="adj" fmla="val 166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r>
            <a:rPr lang="ru-RU" sz="1800" b="1" i="1" kern="1200" dirty="0" smtClean="0"/>
            <a:t>составление высказываний-рассуждений на предложенную тему (примерные темы: «Почему улетают перелетные птицы?», «Кого можно назвать хорошим товарищем?»).</a:t>
          </a:r>
          <a:endParaRPr lang="ru-RU" sz="1800" b="1" i="1" kern="1200" dirty="0"/>
        </a:p>
      </dsp:txBody>
      <dsp:txXfrm>
        <a:off x="1713000" y="4601246"/>
        <a:ext cx="6569190" cy="12794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9D5C9-10EC-4A42-8C1A-93B2CDD8AAAC}">
      <dsp:nvSpPr>
        <dsp:cNvPr id="0" name=""/>
        <dsp:cNvSpPr/>
      </dsp:nvSpPr>
      <dsp:spPr>
        <a:xfrm>
          <a:off x="1072543" y="-246826"/>
          <a:ext cx="5441284" cy="5441284"/>
        </a:xfrm>
        <a:prstGeom prst="circularArrow">
          <a:avLst>
            <a:gd name="adj1" fmla="val 5544"/>
            <a:gd name="adj2" fmla="val 330680"/>
            <a:gd name="adj3" fmla="val 13220081"/>
            <a:gd name="adj4" fmla="val 17734343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2FFFB8-ADD2-4267-A736-CE60B1544F98}">
      <dsp:nvSpPr>
        <dsp:cNvPr id="0" name=""/>
        <dsp:cNvSpPr/>
      </dsp:nvSpPr>
      <dsp:spPr>
        <a:xfrm>
          <a:off x="2227939" y="1132"/>
          <a:ext cx="3130490" cy="12719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целостность (единство темы, соответствие всех </a:t>
          </a:r>
          <a:r>
            <a:rPr lang="ru-RU" sz="1600" b="1" kern="1200" dirty="0" err="1" smtClean="0">
              <a:solidFill>
                <a:srgbClr val="002060"/>
              </a:solidFill>
            </a:rPr>
            <a:t>микротем</a:t>
          </a:r>
          <a:r>
            <a:rPr lang="ru-RU" sz="1600" b="1" kern="1200" dirty="0" smtClean="0">
              <a:solidFill>
                <a:srgbClr val="002060"/>
              </a:solidFill>
            </a:rPr>
            <a:t> главной мысли)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290030" y="63223"/>
        <a:ext cx="3006308" cy="1147765"/>
      </dsp:txXfrm>
    </dsp:sp>
    <dsp:sp modelId="{0E90CAFA-7B26-4AA8-8819-7CC8CCD176CD}">
      <dsp:nvSpPr>
        <dsp:cNvPr id="0" name=""/>
        <dsp:cNvSpPr/>
      </dsp:nvSpPr>
      <dsp:spPr>
        <a:xfrm>
          <a:off x="4532193" y="1601370"/>
          <a:ext cx="2935603" cy="1278154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структурное оформление (начало, середина, конец)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594587" y="1663764"/>
        <a:ext cx="2810815" cy="1153366"/>
      </dsp:txXfrm>
    </dsp:sp>
    <dsp:sp modelId="{E187E8F3-3883-4150-A941-D490D3D892BA}">
      <dsp:nvSpPr>
        <dsp:cNvPr id="0" name=""/>
        <dsp:cNvSpPr/>
      </dsp:nvSpPr>
      <dsp:spPr>
        <a:xfrm>
          <a:off x="3839848" y="4175659"/>
          <a:ext cx="3072719" cy="1271947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связность (логические связи между предложениями и частями монолога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3901939" y="4237750"/>
        <a:ext cx="2948537" cy="1147765"/>
      </dsp:txXfrm>
    </dsp:sp>
    <dsp:sp modelId="{003E375C-9354-4574-8128-8C9091D3E6FD}">
      <dsp:nvSpPr>
        <dsp:cNvPr id="0" name=""/>
        <dsp:cNvSpPr/>
      </dsp:nvSpPr>
      <dsp:spPr>
        <a:xfrm>
          <a:off x="503855" y="4175664"/>
          <a:ext cx="2831939" cy="1271947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объем высказывания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565946" y="4237755"/>
        <a:ext cx="2707757" cy="1147765"/>
      </dsp:txXfrm>
    </dsp:sp>
    <dsp:sp modelId="{6E466FCA-4969-49B9-9CB6-E8ADE212FB0F}">
      <dsp:nvSpPr>
        <dsp:cNvPr id="0" name=""/>
        <dsp:cNvSpPr/>
      </dsp:nvSpPr>
      <dsp:spPr>
        <a:xfrm>
          <a:off x="126803" y="1673375"/>
          <a:ext cx="2919144" cy="1134144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</a:rPr>
            <a:t>плавность (отсутствие длительных пауз в процессе рассказывания)</a:t>
          </a:r>
          <a:endParaRPr lang="ru-RU" sz="1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82167" y="1728739"/>
        <a:ext cx="2808416" cy="10234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158EF-858C-4851-929E-5AB6B0E9383E}">
      <dsp:nvSpPr>
        <dsp:cNvPr id="0" name=""/>
        <dsp:cNvSpPr/>
      </dsp:nvSpPr>
      <dsp:spPr>
        <a:xfrm>
          <a:off x="-5943183" y="-909468"/>
          <a:ext cx="7075150" cy="7075150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6FDA6-11F7-4B10-A103-4D34FADC5324}">
      <dsp:nvSpPr>
        <dsp:cNvPr id="0" name=""/>
        <dsp:cNvSpPr/>
      </dsp:nvSpPr>
      <dsp:spPr>
        <a:xfrm>
          <a:off x="494705" y="328408"/>
          <a:ext cx="7638652" cy="65723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168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понимать и осмысливать тему, определять ее границы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494705" y="328408"/>
        <a:ext cx="7638652" cy="657236"/>
      </dsp:txXfrm>
    </dsp:sp>
    <dsp:sp modelId="{2841AA31-D03A-48C5-90EB-31954FDA5275}">
      <dsp:nvSpPr>
        <dsp:cNvPr id="0" name=""/>
        <dsp:cNvSpPr/>
      </dsp:nvSpPr>
      <dsp:spPr>
        <a:xfrm>
          <a:off x="83932" y="246253"/>
          <a:ext cx="821546" cy="821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9062A66-C7B1-4A21-996B-B43A823C84CB}">
      <dsp:nvSpPr>
        <dsp:cNvPr id="0" name=""/>
        <dsp:cNvSpPr/>
      </dsp:nvSpPr>
      <dsp:spPr>
        <a:xfrm>
          <a:off x="965662" y="1313948"/>
          <a:ext cx="7167696" cy="657236"/>
        </a:xfrm>
        <a:prstGeom prst="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168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отбирать необходимый материал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965662" y="1313948"/>
        <a:ext cx="7167696" cy="657236"/>
      </dsp:txXfrm>
    </dsp:sp>
    <dsp:sp modelId="{215D43B9-0D73-4A62-8E41-5F9E3E7AEB15}">
      <dsp:nvSpPr>
        <dsp:cNvPr id="0" name=""/>
        <dsp:cNvSpPr/>
      </dsp:nvSpPr>
      <dsp:spPr>
        <a:xfrm>
          <a:off x="554889" y="1231793"/>
          <a:ext cx="821546" cy="821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7EE04AE-1D31-40AC-ABF5-B72E3969DE2A}">
      <dsp:nvSpPr>
        <dsp:cNvPr id="0" name=""/>
        <dsp:cNvSpPr/>
      </dsp:nvSpPr>
      <dsp:spPr>
        <a:xfrm>
          <a:off x="1110208" y="2299488"/>
          <a:ext cx="7023150" cy="657236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168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располагать материал в нужной последовательности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1110208" y="2299488"/>
        <a:ext cx="7023150" cy="657236"/>
      </dsp:txXfrm>
    </dsp:sp>
    <dsp:sp modelId="{4F51CF88-A6A2-4586-AE1B-EAF8EB703712}">
      <dsp:nvSpPr>
        <dsp:cNvPr id="0" name=""/>
        <dsp:cNvSpPr/>
      </dsp:nvSpPr>
      <dsp:spPr>
        <a:xfrm>
          <a:off x="699435" y="2217333"/>
          <a:ext cx="821546" cy="821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139393F-57A3-4571-9676-09FB28F71881}">
      <dsp:nvSpPr>
        <dsp:cNvPr id="0" name=""/>
        <dsp:cNvSpPr/>
      </dsp:nvSpPr>
      <dsp:spPr>
        <a:xfrm>
          <a:off x="935343" y="3240138"/>
          <a:ext cx="7167696" cy="657236"/>
        </a:xfrm>
        <a:prstGeom prst="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168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пользоваться средствами языка в соответствии с литературными нормами и задачами высказывания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935343" y="3240138"/>
        <a:ext cx="7167696" cy="657236"/>
      </dsp:txXfrm>
    </dsp:sp>
    <dsp:sp modelId="{EB007A83-1A68-421E-BF13-2F8E71CFC9E9}">
      <dsp:nvSpPr>
        <dsp:cNvPr id="0" name=""/>
        <dsp:cNvSpPr/>
      </dsp:nvSpPr>
      <dsp:spPr>
        <a:xfrm>
          <a:off x="554889" y="3202873"/>
          <a:ext cx="821546" cy="821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B26A438-DEED-4E9A-AE00-F0D2D10EC969}">
      <dsp:nvSpPr>
        <dsp:cNvPr id="0" name=""/>
        <dsp:cNvSpPr/>
      </dsp:nvSpPr>
      <dsp:spPr>
        <a:xfrm>
          <a:off x="494705" y="4270567"/>
          <a:ext cx="7638652" cy="657236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1682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строить речь преднамеренно и произвольно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494705" y="4270567"/>
        <a:ext cx="7638652" cy="657236"/>
      </dsp:txXfrm>
    </dsp:sp>
    <dsp:sp modelId="{E5DDD3A4-EA36-4DCE-8D44-C6C32782FBA2}">
      <dsp:nvSpPr>
        <dsp:cNvPr id="0" name=""/>
        <dsp:cNvSpPr/>
      </dsp:nvSpPr>
      <dsp:spPr>
        <a:xfrm>
          <a:off x="83932" y="4188413"/>
          <a:ext cx="821546" cy="821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EBBED-AED6-4B42-8A65-1AB6858C022A}">
      <dsp:nvSpPr>
        <dsp:cNvPr id="0" name=""/>
        <dsp:cNvSpPr/>
      </dsp:nvSpPr>
      <dsp:spPr>
        <a:xfrm rot="16200000">
          <a:off x="-1604595" y="1605658"/>
          <a:ext cx="5976664" cy="2765346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функции (назначению)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описание</a:t>
          </a:r>
          <a:endParaRPr lang="ru-RU" sz="24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повествование</a:t>
          </a:r>
          <a:endParaRPr lang="ru-RU" sz="24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рассуждение</a:t>
          </a:r>
          <a:endParaRPr lang="ru-RU" sz="24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контаминация</a:t>
          </a:r>
          <a:endParaRPr lang="ru-RU" sz="24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064" y="1195332"/>
        <a:ext cx="2765346" cy="3585998"/>
      </dsp:txXfrm>
    </dsp:sp>
    <dsp:sp modelId="{6FE443D8-B465-4BB5-9E6A-3F66411B4C31}">
      <dsp:nvSpPr>
        <dsp:cNvPr id="0" name=""/>
        <dsp:cNvSpPr/>
      </dsp:nvSpPr>
      <dsp:spPr>
        <a:xfrm rot="16200000">
          <a:off x="1368152" y="1605658"/>
          <a:ext cx="5976664" cy="2765346"/>
        </a:xfrm>
        <a:prstGeom prst="flowChartManualOperati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источнику высказывания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монологи: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 </a:t>
          </a:r>
          <a:r>
            <a:rPr lang="ru-RU" sz="1900" b="1" kern="1200" dirty="0" smtClean="0">
              <a:solidFill>
                <a:srgbClr val="0070C0"/>
              </a:solidFill>
            </a:rPr>
            <a:t>по игрушкам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70C0"/>
              </a:solidFill>
            </a:rPr>
            <a:t>-  и предметам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70C0"/>
              </a:solidFill>
            </a:rPr>
            <a:t>- по картине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70C0"/>
              </a:solidFill>
            </a:rPr>
            <a:t>- из опыта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70C0"/>
              </a:solidFill>
            </a:rPr>
            <a:t>- творческие рассказы</a:t>
          </a:r>
          <a:endParaRPr lang="ru-RU" sz="1900" b="1" kern="1200" dirty="0">
            <a:solidFill>
              <a:srgbClr val="0070C0"/>
            </a:solidFill>
          </a:endParaRPr>
        </a:p>
      </dsp:txBody>
      <dsp:txXfrm rot="5400000">
        <a:off x="2973811" y="1195332"/>
        <a:ext cx="2765346" cy="3585998"/>
      </dsp:txXfrm>
    </dsp:sp>
    <dsp:sp modelId="{7A68DDF0-D949-4F9F-B694-9B64BC6FFDFD}">
      <dsp:nvSpPr>
        <dsp:cNvPr id="0" name=""/>
        <dsp:cNvSpPr/>
      </dsp:nvSpPr>
      <dsp:spPr>
        <a:xfrm rot="16200000">
          <a:off x="4340899" y="1605658"/>
          <a:ext cx="5976664" cy="2765346"/>
        </a:xfrm>
        <a:prstGeom prst="flowChartManualOperati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u="sng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ведущему психическому процессу, на который опирается ребенок</a:t>
          </a:r>
          <a:endParaRPr lang="ru-RU" sz="2300" b="1" i="1" u="sng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зрительному, осязательному или слуховому восприятию </a:t>
          </a:r>
          <a:endParaRPr lang="ru-RU" sz="20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памяти </a:t>
          </a:r>
          <a:endParaRPr lang="ru-RU" sz="20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воображению </a:t>
          </a:r>
          <a:endParaRPr lang="ru-RU" sz="20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946558" y="1195332"/>
        <a:ext cx="2765346" cy="35859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D1EED-26B8-4ADD-ADB6-DFB588A98563}">
      <dsp:nvSpPr>
        <dsp:cNvPr id="0" name=""/>
        <dsp:cNvSpPr/>
      </dsp:nvSpPr>
      <dsp:spPr>
        <a:xfrm>
          <a:off x="0" y="0"/>
          <a:ext cx="6654074" cy="12134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</a:rPr>
            <a:t>В </a:t>
          </a:r>
          <a:r>
            <a:rPr lang="ru-RU" sz="1800" b="1" i="1" kern="1200" dirty="0" smtClean="0">
              <a:solidFill>
                <a:schemeClr val="tx2">
                  <a:lumMod val="50000"/>
                </a:schemeClr>
              </a:solidFill>
            </a:rPr>
            <a:t>раннем возрасте </a:t>
          </a:r>
          <a:r>
            <a:rPr lang="ru-RU" sz="1800" kern="1200" dirty="0" smtClean="0">
              <a:solidFill>
                <a:schemeClr val="tx2">
                  <a:lumMod val="50000"/>
                </a:schemeClr>
              </a:solidFill>
            </a:rPr>
            <a:t>- слушать и повторять по подражанию отдельные реплики и фразы. В 2 – 4 фразах рассказывать по картинке или об увиденном на прогулке.</a:t>
          </a:r>
          <a:endParaRPr lang="ru-RU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5541" y="35541"/>
        <a:ext cx="5202697" cy="1142364"/>
      </dsp:txXfrm>
    </dsp:sp>
    <dsp:sp modelId="{F7FEF7AF-A4CC-400A-8261-AE0EA2F823D6}">
      <dsp:nvSpPr>
        <dsp:cNvPr id="0" name=""/>
        <dsp:cNvSpPr/>
      </dsp:nvSpPr>
      <dsp:spPr>
        <a:xfrm>
          <a:off x="496895" y="1381980"/>
          <a:ext cx="6654074" cy="12134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Во 2 младшей группе </a:t>
          </a:r>
          <a:r>
            <a:rPr lang="ru-RU" sz="1800" kern="1200" dirty="0" smtClean="0">
              <a:solidFill>
                <a:srgbClr val="002060"/>
              </a:solidFill>
            </a:rPr>
            <a:t>- пересказывать хорошо знакомые им сказки и рассказы, рассказывать по наглядному материалу.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532436" y="1417521"/>
        <a:ext cx="5297357" cy="1142364"/>
      </dsp:txXfrm>
    </dsp:sp>
    <dsp:sp modelId="{69514687-9A46-4CDA-94AA-BD381B918647}">
      <dsp:nvSpPr>
        <dsp:cNvPr id="0" name=""/>
        <dsp:cNvSpPr/>
      </dsp:nvSpPr>
      <dsp:spPr>
        <a:xfrm>
          <a:off x="993790" y="2763960"/>
          <a:ext cx="6654074" cy="12134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В </a:t>
          </a:r>
          <a:r>
            <a:rPr lang="ru-RU" sz="1800" b="1" i="1" kern="1200" dirty="0" smtClean="0">
              <a:solidFill>
                <a:srgbClr val="002060"/>
              </a:solidFill>
            </a:rPr>
            <a:t>средней группе </a:t>
          </a:r>
          <a:r>
            <a:rPr lang="ru-RU" sz="1800" kern="1200" dirty="0" smtClean="0">
              <a:solidFill>
                <a:srgbClr val="002060"/>
              </a:solidFill>
            </a:rPr>
            <a:t>дети могут составлять небольшие рассказы из личного опыта сначала с опорой на картинку или игрушку, а затем и без опоры на наглядный материал.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029331" y="2799501"/>
        <a:ext cx="5297357" cy="1142364"/>
      </dsp:txXfrm>
    </dsp:sp>
    <dsp:sp modelId="{617F6D1F-4E17-47C7-9D46-C0B793231290}">
      <dsp:nvSpPr>
        <dsp:cNvPr id="0" name=""/>
        <dsp:cNvSpPr/>
      </dsp:nvSpPr>
      <dsp:spPr>
        <a:xfrm>
          <a:off x="1080129" y="4104459"/>
          <a:ext cx="7475187" cy="12964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В </a:t>
          </a:r>
          <a:r>
            <a:rPr lang="ru-RU" sz="1800" b="1" i="1" kern="1200" dirty="0" smtClean="0">
              <a:solidFill>
                <a:srgbClr val="002060"/>
              </a:solidFill>
            </a:rPr>
            <a:t>старшей группе </a:t>
          </a:r>
          <a:r>
            <a:rPr lang="ru-RU" sz="1800" kern="1200" dirty="0" smtClean="0">
              <a:solidFill>
                <a:srgbClr val="002060"/>
              </a:solidFill>
            </a:rPr>
            <a:t>дети связно, последовательно пересказывают литературные произведения, выразительно передавая диалоги действующих лиц, характеристики персонажей.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18100" y="4142430"/>
        <a:ext cx="5954962" cy="1220467"/>
      </dsp:txXfrm>
    </dsp:sp>
    <dsp:sp modelId="{491B1B17-C422-4822-9A41-B8204E806270}">
      <dsp:nvSpPr>
        <dsp:cNvPr id="0" name=""/>
        <dsp:cNvSpPr/>
      </dsp:nvSpPr>
      <dsp:spPr>
        <a:xfrm>
          <a:off x="1987580" y="5527921"/>
          <a:ext cx="6654074" cy="12134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</a:rPr>
            <a:t>В </a:t>
          </a:r>
          <a:r>
            <a:rPr lang="ru-RU" sz="1800" b="1" i="1" kern="1200" dirty="0" smtClean="0">
              <a:solidFill>
                <a:schemeClr val="tx2">
                  <a:lumMod val="50000"/>
                </a:schemeClr>
              </a:solidFill>
            </a:rPr>
            <a:t>подготовительной</a:t>
          </a:r>
          <a:r>
            <a:rPr lang="ru-RU" sz="1800" kern="1200" dirty="0" smtClean="0">
              <a:solidFill>
                <a:schemeClr val="tx2">
                  <a:lumMod val="50000"/>
                </a:schemeClr>
              </a:solidFill>
            </a:rPr>
            <a:t> к школе группе детей учат строить разные типы текстов (описание, повествование, рассуждение) с соблюдением их структуры.</a:t>
          </a:r>
          <a:endParaRPr lang="ru-RU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23121" y="5563462"/>
        <a:ext cx="5297357" cy="1142364"/>
      </dsp:txXfrm>
    </dsp:sp>
    <dsp:sp modelId="{26AA130D-2CAA-40E2-99EE-EAB50993EBF3}">
      <dsp:nvSpPr>
        <dsp:cNvPr id="0" name=""/>
        <dsp:cNvSpPr/>
      </dsp:nvSpPr>
      <dsp:spPr>
        <a:xfrm>
          <a:off x="5865334" y="886489"/>
          <a:ext cx="788740" cy="788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6042800" y="886489"/>
        <a:ext cx="433808" cy="593527"/>
      </dsp:txXfrm>
    </dsp:sp>
    <dsp:sp modelId="{423CAD93-E84A-44FE-9530-612A8352957B}">
      <dsp:nvSpPr>
        <dsp:cNvPr id="0" name=""/>
        <dsp:cNvSpPr/>
      </dsp:nvSpPr>
      <dsp:spPr>
        <a:xfrm>
          <a:off x="6362229" y="2268470"/>
          <a:ext cx="788740" cy="788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6539695" y="2268470"/>
        <a:ext cx="433808" cy="593527"/>
      </dsp:txXfrm>
    </dsp:sp>
    <dsp:sp modelId="{0CBBE97B-E9C4-4C38-8D29-2E770F0B4C95}">
      <dsp:nvSpPr>
        <dsp:cNvPr id="0" name=""/>
        <dsp:cNvSpPr/>
      </dsp:nvSpPr>
      <dsp:spPr>
        <a:xfrm>
          <a:off x="6859124" y="3630226"/>
          <a:ext cx="788740" cy="788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7036590" y="3630226"/>
        <a:ext cx="433808" cy="593527"/>
      </dsp:txXfrm>
    </dsp:sp>
    <dsp:sp modelId="{C9382843-0399-4AF6-A411-696BD8754AB9}">
      <dsp:nvSpPr>
        <dsp:cNvPr id="0" name=""/>
        <dsp:cNvSpPr/>
      </dsp:nvSpPr>
      <dsp:spPr>
        <a:xfrm>
          <a:off x="7356019" y="5025689"/>
          <a:ext cx="788740" cy="788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7533485" y="5025689"/>
        <a:ext cx="433808" cy="5935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41A19-033A-4E86-853A-727235E045B8}">
      <dsp:nvSpPr>
        <dsp:cNvPr id="0" name=""/>
        <dsp:cNvSpPr/>
      </dsp:nvSpPr>
      <dsp:spPr>
        <a:xfrm rot="5400000">
          <a:off x="-380163" y="1697707"/>
          <a:ext cx="1680281" cy="20277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580AC6-BADE-4528-A187-8F9DD428D02F}">
      <dsp:nvSpPr>
        <dsp:cNvPr id="0" name=""/>
        <dsp:cNvSpPr/>
      </dsp:nvSpPr>
      <dsp:spPr>
        <a:xfrm>
          <a:off x="4583" y="622711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Совместное рассказывание</a:t>
          </a:r>
          <a:endParaRPr lang="ru-RU" sz="20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78" y="662306"/>
        <a:ext cx="2173912" cy="1272671"/>
      </dsp:txXfrm>
    </dsp:sp>
    <dsp:sp modelId="{7997043C-7CCA-4921-A05D-7D6D666F6CAE}">
      <dsp:nvSpPr>
        <dsp:cNvPr id="0" name=""/>
        <dsp:cNvSpPr/>
      </dsp:nvSpPr>
      <dsp:spPr>
        <a:xfrm rot="5400000">
          <a:off x="-380163" y="3387534"/>
          <a:ext cx="1680281" cy="202779"/>
        </a:xfrm>
        <a:prstGeom prst="rect">
          <a:avLst/>
        </a:prstGeom>
        <a:gradFill rotWithShape="0">
          <a:gsLst>
            <a:gs pos="0">
              <a:schemeClr val="accent5">
                <a:hueOff val="-1419125"/>
                <a:satOff val="5687"/>
                <a:lumOff val="1233"/>
                <a:alphaOff val="0"/>
                <a:tint val="50000"/>
                <a:satMod val="300000"/>
              </a:schemeClr>
            </a:gs>
            <a:gs pos="35000">
              <a:schemeClr val="accent5">
                <a:hueOff val="-1419125"/>
                <a:satOff val="5687"/>
                <a:lumOff val="1233"/>
                <a:alphaOff val="0"/>
                <a:tint val="37000"/>
                <a:satMod val="300000"/>
              </a:schemeClr>
            </a:gs>
            <a:gs pos="100000">
              <a:schemeClr val="accent5">
                <a:hueOff val="-1419125"/>
                <a:satOff val="5687"/>
                <a:lumOff val="123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526971-BB1D-4479-B656-9B0AA47A15D9}">
      <dsp:nvSpPr>
        <dsp:cNvPr id="0" name=""/>
        <dsp:cNvSpPr/>
      </dsp:nvSpPr>
      <dsp:spPr>
        <a:xfrm>
          <a:off x="4583" y="2312538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tint val="50000"/>
                <a:satMod val="300000"/>
              </a:schemeClr>
            </a:gs>
            <a:gs pos="35000">
              <a:schemeClr val="accent5">
                <a:hueOff val="-1241735"/>
                <a:satOff val="4976"/>
                <a:lumOff val="1078"/>
                <a:alphaOff val="0"/>
                <a:tint val="37000"/>
                <a:satMod val="30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рассказа </a:t>
          </a:r>
          <a:endParaRPr lang="ru-RU" sz="2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78" y="2352133"/>
        <a:ext cx="2173912" cy="1272671"/>
      </dsp:txXfrm>
    </dsp:sp>
    <dsp:sp modelId="{980AC40A-27D3-4D82-BBA1-E89D3767EF44}">
      <dsp:nvSpPr>
        <dsp:cNvPr id="0" name=""/>
        <dsp:cNvSpPr/>
      </dsp:nvSpPr>
      <dsp:spPr>
        <a:xfrm>
          <a:off x="464749" y="4232447"/>
          <a:ext cx="2987080" cy="202779"/>
        </a:xfrm>
        <a:prstGeom prst="rect">
          <a:avLst/>
        </a:prstGeom>
        <a:gradFill rotWithShape="0">
          <a:gsLst>
            <a:gs pos="0">
              <a:schemeClr val="accent5">
                <a:hueOff val="-2838251"/>
                <a:satOff val="11375"/>
                <a:lumOff val="2465"/>
                <a:alphaOff val="0"/>
                <a:tint val="50000"/>
                <a:satMod val="300000"/>
              </a:schemeClr>
            </a:gs>
            <a:gs pos="35000">
              <a:schemeClr val="accent5">
                <a:hueOff val="-2838251"/>
                <a:satOff val="11375"/>
                <a:lumOff val="2465"/>
                <a:alphaOff val="0"/>
                <a:tint val="37000"/>
                <a:satMod val="300000"/>
              </a:schemeClr>
            </a:gs>
            <a:gs pos="100000">
              <a:schemeClr val="accent5">
                <a:hueOff val="-2838251"/>
                <a:satOff val="11375"/>
                <a:lumOff val="24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4254A53-1599-43AE-93A9-123A6FCD256A}">
      <dsp:nvSpPr>
        <dsp:cNvPr id="0" name=""/>
        <dsp:cNvSpPr/>
      </dsp:nvSpPr>
      <dsp:spPr>
        <a:xfrm>
          <a:off x="4583" y="4002364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Коллективное составление рассказа 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78" y="4041959"/>
        <a:ext cx="2173912" cy="1272671"/>
      </dsp:txXfrm>
    </dsp:sp>
    <dsp:sp modelId="{5AB90D3E-459C-44D1-9213-D899BCA1C278}">
      <dsp:nvSpPr>
        <dsp:cNvPr id="0" name=""/>
        <dsp:cNvSpPr/>
      </dsp:nvSpPr>
      <dsp:spPr>
        <a:xfrm rot="16200000">
          <a:off x="2616461" y="3387534"/>
          <a:ext cx="1680281" cy="202779"/>
        </a:xfrm>
        <a:prstGeom prst="rect">
          <a:avLst/>
        </a:prstGeom>
        <a:gradFill rotWithShape="0">
          <a:gsLst>
            <a:gs pos="0">
              <a:schemeClr val="accent5">
                <a:hueOff val="-4257376"/>
                <a:satOff val="17062"/>
                <a:lumOff val="3698"/>
                <a:alphaOff val="0"/>
                <a:tint val="50000"/>
                <a:satMod val="300000"/>
              </a:schemeClr>
            </a:gs>
            <a:gs pos="35000">
              <a:schemeClr val="accent5">
                <a:hueOff val="-4257376"/>
                <a:satOff val="17062"/>
                <a:lumOff val="3698"/>
                <a:alphaOff val="0"/>
                <a:tint val="37000"/>
                <a:satMod val="300000"/>
              </a:schemeClr>
            </a:gs>
            <a:gs pos="100000">
              <a:schemeClr val="accent5">
                <a:hueOff val="-4257376"/>
                <a:satOff val="17062"/>
                <a:lumOff val="36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99E5ADC-BA6E-4149-9220-86314706329B}">
      <dsp:nvSpPr>
        <dsp:cNvPr id="0" name=""/>
        <dsp:cNvSpPr/>
      </dsp:nvSpPr>
      <dsp:spPr>
        <a:xfrm>
          <a:off x="3001209" y="4002364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tint val="50000"/>
                <a:satMod val="300000"/>
              </a:schemeClr>
            </a:gs>
            <a:gs pos="35000">
              <a:schemeClr val="accent5">
                <a:hueOff val="-3725204"/>
                <a:satOff val="14929"/>
                <a:lumOff val="3235"/>
                <a:alphaOff val="0"/>
                <a:tint val="37000"/>
                <a:satMod val="30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рассказа подгруппами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0804" y="4041959"/>
        <a:ext cx="2173912" cy="1272671"/>
      </dsp:txXfrm>
    </dsp:sp>
    <dsp:sp modelId="{02530BA8-4F10-41AE-A281-61DEE9D0E8A6}">
      <dsp:nvSpPr>
        <dsp:cNvPr id="0" name=""/>
        <dsp:cNvSpPr/>
      </dsp:nvSpPr>
      <dsp:spPr>
        <a:xfrm rot="16200000">
          <a:off x="2616461" y="1697707"/>
          <a:ext cx="1680281" cy="202779"/>
        </a:xfrm>
        <a:prstGeom prst="rect">
          <a:avLst/>
        </a:prstGeom>
        <a:gradFill rotWithShape="0">
          <a:gsLst>
            <a:gs pos="0">
              <a:schemeClr val="accent5">
                <a:hueOff val="-5676501"/>
                <a:satOff val="22749"/>
                <a:lumOff val="4930"/>
                <a:alphaOff val="0"/>
                <a:tint val="50000"/>
                <a:satMod val="300000"/>
              </a:schemeClr>
            </a:gs>
            <a:gs pos="35000">
              <a:schemeClr val="accent5">
                <a:hueOff val="-5676501"/>
                <a:satOff val="22749"/>
                <a:lumOff val="4930"/>
                <a:alphaOff val="0"/>
                <a:tint val="37000"/>
                <a:satMod val="300000"/>
              </a:schemeClr>
            </a:gs>
            <a:gs pos="100000">
              <a:schemeClr val="accent5">
                <a:hueOff val="-5676501"/>
                <a:satOff val="22749"/>
                <a:lumOff val="49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EEF92A-4B4E-418D-BC34-B4450DA901C8}">
      <dsp:nvSpPr>
        <dsp:cNvPr id="0" name=""/>
        <dsp:cNvSpPr/>
      </dsp:nvSpPr>
      <dsp:spPr>
        <a:xfrm>
          <a:off x="3001209" y="2312538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Частичный образец 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0804" y="2352133"/>
        <a:ext cx="2173912" cy="1272671"/>
      </dsp:txXfrm>
    </dsp:sp>
    <dsp:sp modelId="{A56815ED-AE9E-4CA1-82AB-AD950981BDC0}">
      <dsp:nvSpPr>
        <dsp:cNvPr id="0" name=""/>
        <dsp:cNvSpPr/>
      </dsp:nvSpPr>
      <dsp:spPr>
        <a:xfrm>
          <a:off x="3461375" y="852794"/>
          <a:ext cx="3108264" cy="202779"/>
        </a:xfrm>
        <a:prstGeom prst="rect">
          <a:avLst/>
        </a:prstGeom>
        <a:gradFill rotWithShape="0">
          <a:gsLst>
            <a:gs pos="0">
              <a:schemeClr val="accent5">
                <a:hueOff val="-7095626"/>
                <a:satOff val="28436"/>
                <a:lumOff val="6163"/>
                <a:alphaOff val="0"/>
                <a:tint val="50000"/>
                <a:satMod val="300000"/>
              </a:schemeClr>
            </a:gs>
            <a:gs pos="35000">
              <a:schemeClr val="accent5">
                <a:hueOff val="-7095626"/>
                <a:satOff val="28436"/>
                <a:lumOff val="6163"/>
                <a:alphaOff val="0"/>
                <a:tint val="37000"/>
                <a:satMod val="300000"/>
              </a:schemeClr>
            </a:gs>
            <a:gs pos="100000">
              <a:schemeClr val="accent5">
                <a:hueOff val="-7095626"/>
                <a:satOff val="28436"/>
                <a:lumOff val="61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450C43-7359-4EC5-A915-D5B40D284A35}">
      <dsp:nvSpPr>
        <dsp:cNvPr id="0" name=""/>
        <dsp:cNvSpPr/>
      </dsp:nvSpPr>
      <dsp:spPr>
        <a:xfrm>
          <a:off x="3001209" y="622711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tint val="50000"/>
                <a:satMod val="300000"/>
              </a:schemeClr>
            </a:gs>
            <a:gs pos="35000">
              <a:schemeClr val="accent5">
                <a:hueOff val="-6208672"/>
                <a:satOff val="24882"/>
                <a:lumOff val="5392"/>
                <a:alphaOff val="0"/>
                <a:tint val="37000"/>
                <a:satMod val="30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Образец рассказа </a:t>
          </a:r>
          <a:endParaRPr lang="ru-RU" sz="24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0804" y="662306"/>
        <a:ext cx="2173912" cy="1272671"/>
      </dsp:txXfrm>
    </dsp:sp>
    <dsp:sp modelId="{75D38D2B-1B0E-483D-9E3D-BEB20D567DD6}">
      <dsp:nvSpPr>
        <dsp:cNvPr id="0" name=""/>
        <dsp:cNvSpPr/>
      </dsp:nvSpPr>
      <dsp:spPr>
        <a:xfrm rot="5400000">
          <a:off x="5734270" y="1697707"/>
          <a:ext cx="1680281" cy="202779"/>
        </a:xfrm>
        <a:prstGeom prst="rect">
          <a:avLst/>
        </a:prstGeom>
        <a:gradFill rotWithShape="0">
          <a:gsLst>
            <a:gs pos="0">
              <a:schemeClr val="accent5">
                <a:hueOff val="-8514751"/>
                <a:satOff val="34124"/>
                <a:lumOff val="7395"/>
                <a:alphaOff val="0"/>
                <a:tint val="50000"/>
                <a:satMod val="300000"/>
              </a:schemeClr>
            </a:gs>
            <a:gs pos="35000">
              <a:schemeClr val="accent5">
                <a:hueOff val="-8514751"/>
                <a:satOff val="34124"/>
                <a:lumOff val="7395"/>
                <a:alphaOff val="0"/>
                <a:tint val="37000"/>
                <a:satMod val="300000"/>
              </a:schemeClr>
            </a:gs>
            <a:gs pos="100000">
              <a:schemeClr val="accent5">
                <a:hueOff val="-8514751"/>
                <a:satOff val="34124"/>
                <a:lumOff val="739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D1BE7D-B566-4902-9063-D4EED980D85C}">
      <dsp:nvSpPr>
        <dsp:cNvPr id="0" name=""/>
        <dsp:cNvSpPr/>
      </dsp:nvSpPr>
      <dsp:spPr>
        <a:xfrm>
          <a:off x="6119018" y="622711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образца рассказа </a:t>
          </a:r>
          <a:endParaRPr lang="ru-RU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8613" y="662306"/>
        <a:ext cx="2173912" cy="1272671"/>
      </dsp:txXfrm>
    </dsp:sp>
    <dsp:sp modelId="{1972D1F6-C8C7-40A0-90E1-F22F0B5B73A9}">
      <dsp:nvSpPr>
        <dsp:cNvPr id="0" name=""/>
        <dsp:cNvSpPr/>
      </dsp:nvSpPr>
      <dsp:spPr>
        <a:xfrm rot="5400000">
          <a:off x="5734270" y="3387534"/>
          <a:ext cx="1680281" cy="202779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DADC60-5D45-4B43-AB7B-E2BF02CD7F6A}">
      <dsp:nvSpPr>
        <dsp:cNvPr id="0" name=""/>
        <dsp:cNvSpPr/>
      </dsp:nvSpPr>
      <dsp:spPr>
        <a:xfrm>
          <a:off x="6119018" y="2312538"/>
          <a:ext cx="2253102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tint val="50000"/>
                <a:satMod val="300000"/>
              </a:schemeClr>
            </a:gs>
            <a:gs pos="35000">
              <a:schemeClr val="accent5">
                <a:hueOff val="-8692142"/>
                <a:satOff val="34835"/>
                <a:lumOff val="7549"/>
                <a:alphaOff val="0"/>
                <a:tint val="37000"/>
                <a:satMod val="30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рассказа по частям 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8613" y="2352133"/>
        <a:ext cx="2173912" cy="1272671"/>
      </dsp:txXfrm>
    </dsp:sp>
    <dsp:sp modelId="{5F9B2A85-EDBA-4044-B2A2-38BD4D67E51D}">
      <dsp:nvSpPr>
        <dsp:cNvPr id="0" name=""/>
        <dsp:cNvSpPr/>
      </dsp:nvSpPr>
      <dsp:spPr>
        <a:xfrm>
          <a:off x="5997835" y="4002364"/>
          <a:ext cx="2495468" cy="135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Моделирование</a:t>
          </a:r>
          <a:endParaRPr lang="ru-RU" sz="24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7430" y="4041959"/>
        <a:ext cx="2416278" cy="12726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89393-B739-4367-B6B8-B7764A81BFDB}">
      <dsp:nvSpPr>
        <dsp:cNvPr id="0" name=""/>
        <dsp:cNvSpPr/>
      </dsp:nvSpPr>
      <dsp:spPr>
        <a:xfrm>
          <a:off x="3248493" y="2901117"/>
          <a:ext cx="1832299" cy="10429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accent2">
                  <a:lumMod val="50000"/>
                </a:schemeClr>
              </a:solidFill>
            </a:rPr>
            <a:t>Приемы</a:t>
          </a:r>
          <a:endParaRPr lang="ru-RU" sz="3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299407" y="2952031"/>
        <a:ext cx="1730471" cy="941153"/>
      </dsp:txXfrm>
    </dsp:sp>
    <dsp:sp modelId="{BD9C76DD-EBA6-48B5-9226-6EBD00CE6D24}">
      <dsp:nvSpPr>
        <dsp:cNvPr id="0" name=""/>
        <dsp:cNvSpPr/>
      </dsp:nvSpPr>
      <dsp:spPr>
        <a:xfrm rot="16200000">
          <a:off x="3413300" y="2149774"/>
          <a:ext cx="15026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2686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AC93C-8A04-42E3-99D9-D211DF33A4CD}">
      <dsp:nvSpPr>
        <dsp:cNvPr id="0" name=""/>
        <dsp:cNvSpPr/>
      </dsp:nvSpPr>
      <dsp:spPr>
        <a:xfrm>
          <a:off x="2866762" y="124693"/>
          <a:ext cx="2595762" cy="1273737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2060"/>
              </a:solidFill>
            </a:rPr>
            <a:t>вспомогательные вопросы</a:t>
          </a:r>
          <a:endParaRPr lang="ru-RU" sz="2400" b="0" kern="1200" dirty="0">
            <a:solidFill>
              <a:srgbClr val="002060"/>
            </a:solidFill>
          </a:endParaRPr>
        </a:p>
      </dsp:txBody>
      <dsp:txXfrm>
        <a:off x="2928941" y="186872"/>
        <a:ext cx="2471404" cy="1149379"/>
      </dsp:txXfrm>
    </dsp:sp>
    <dsp:sp modelId="{414CEC39-1987-470C-8F01-807DCEC38B41}">
      <dsp:nvSpPr>
        <dsp:cNvPr id="0" name=""/>
        <dsp:cNvSpPr/>
      </dsp:nvSpPr>
      <dsp:spPr>
        <a:xfrm rot="20537280">
          <a:off x="5070946" y="3066816"/>
          <a:ext cx="4154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546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518CA-AD27-4806-8D8F-790CD7C3172C}">
      <dsp:nvSpPr>
        <dsp:cNvPr id="0" name=""/>
        <dsp:cNvSpPr/>
      </dsp:nvSpPr>
      <dsp:spPr>
        <a:xfrm>
          <a:off x="5476567" y="1984962"/>
          <a:ext cx="2390856" cy="1273737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указания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5538746" y="2047141"/>
        <a:ext cx="2266498" cy="1149379"/>
      </dsp:txXfrm>
    </dsp:sp>
    <dsp:sp modelId="{20766250-516D-4DA3-993C-C95A4DD102BD}">
      <dsp:nvSpPr>
        <dsp:cNvPr id="0" name=""/>
        <dsp:cNvSpPr/>
      </dsp:nvSpPr>
      <dsp:spPr>
        <a:xfrm rot="2969784">
          <a:off x="4392976" y="4415107"/>
          <a:ext cx="12388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8899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CDE459-AC8B-46B1-9DA4-A64E453E59B2}">
      <dsp:nvSpPr>
        <dsp:cNvPr id="0" name=""/>
        <dsp:cNvSpPr/>
      </dsp:nvSpPr>
      <dsp:spPr>
        <a:xfrm>
          <a:off x="4839669" y="4886115"/>
          <a:ext cx="2238185" cy="1273737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исправление ошибок</a:t>
          </a:r>
          <a:endParaRPr lang="ru-RU" sz="2800" kern="1200" dirty="0">
            <a:solidFill>
              <a:srgbClr val="002060"/>
            </a:solidFill>
          </a:endParaRPr>
        </a:p>
      </dsp:txBody>
      <dsp:txXfrm>
        <a:off x="4901848" y="4948294"/>
        <a:ext cx="2113827" cy="1149379"/>
      </dsp:txXfrm>
    </dsp:sp>
    <dsp:sp modelId="{6AF60D2F-CF81-4B9F-8B1F-6BFC25FABCA0}">
      <dsp:nvSpPr>
        <dsp:cNvPr id="0" name=""/>
        <dsp:cNvSpPr/>
      </dsp:nvSpPr>
      <dsp:spPr>
        <a:xfrm rot="7560000">
          <a:off x="2809878" y="4441334"/>
          <a:ext cx="12292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9234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A4F40-BEDB-427F-9385-A0620DA822DD}">
      <dsp:nvSpPr>
        <dsp:cNvPr id="0" name=""/>
        <dsp:cNvSpPr/>
      </dsp:nvSpPr>
      <dsp:spPr>
        <a:xfrm>
          <a:off x="1428261" y="4938570"/>
          <a:ext cx="2344517" cy="1273737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подсказ нужных слов</a:t>
          </a:r>
          <a:endParaRPr lang="ru-RU" sz="2800" kern="1200" dirty="0">
            <a:solidFill>
              <a:srgbClr val="002060"/>
            </a:solidFill>
          </a:endParaRPr>
        </a:p>
      </dsp:txBody>
      <dsp:txXfrm>
        <a:off x="1490440" y="5000749"/>
        <a:ext cx="2220159" cy="1149379"/>
      </dsp:txXfrm>
    </dsp:sp>
    <dsp:sp modelId="{211128AA-9E50-498D-8578-78B7BE38A0F0}">
      <dsp:nvSpPr>
        <dsp:cNvPr id="0" name=""/>
        <dsp:cNvSpPr/>
      </dsp:nvSpPr>
      <dsp:spPr>
        <a:xfrm rot="11814617">
          <a:off x="2689635" y="3061006"/>
          <a:ext cx="5712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1207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E0F77-7086-47C7-BA3A-3B01BC89CC7E}">
      <dsp:nvSpPr>
        <dsp:cNvPr id="0" name=""/>
        <dsp:cNvSpPr/>
      </dsp:nvSpPr>
      <dsp:spPr>
        <a:xfrm>
          <a:off x="359403" y="1984968"/>
          <a:ext cx="2342581" cy="127373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accent1">
                  <a:lumMod val="50000"/>
                </a:schemeClr>
              </a:solidFill>
            </a:rPr>
            <a:t>прослушивание детьми своих рассказов</a:t>
          </a:r>
          <a:endParaRPr lang="ru-RU" sz="2400" b="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21582" y="2047147"/>
        <a:ext cx="2218223" cy="1149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4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8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04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2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93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0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9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80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51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19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3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35.xml"/><Relationship Id="rId7" Type="http://schemas.openxmlformats.org/officeDocument/2006/relationships/image" Target="../media/image50.pn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36.xml"/><Relationship Id="rId7" Type="http://schemas.openxmlformats.org/officeDocument/2006/relationships/image" Target="../media/image52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Relationship Id="rId9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37.xml"/><Relationship Id="rId7" Type="http://schemas.openxmlformats.org/officeDocument/2006/relationships/image" Target="../media/image55.pn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C0C1786-05A9-4788-8361-FC52A91B0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6801100-69A0-4EC4-8008-5BBDB7206577}"/>
              </a:ext>
            </a:extLst>
          </p:cNvPr>
          <p:cNvSpPr txBox="1"/>
          <p:nvPr/>
        </p:nvSpPr>
        <p:spPr>
          <a:xfrm>
            <a:off x="994867" y="124288"/>
            <a:ext cx="7154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14 г. Липецка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42139D-2BE9-41D6-83F6-D47FE00F3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0" y="-204187"/>
            <a:ext cx="1617080" cy="1494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дошкольников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4 до 8 лет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Шарапова Л.П.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2021г.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1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39019" cy="924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связности речи необходим ряд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умений: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468206"/>
              </p:ext>
            </p:extLst>
          </p:nvPr>
        </p:nvGraphicFramePr>
        <p:xfrm>
          <a:off x="468313" y="1196975"/>
          <a:ext cx="8207375" cy="525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97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3"/>
            <a:ext cx="7413145" cy="36003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Связные высказывания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440475"/>
              </p:ext>
            </p:extLst>
          </p:nvPr>
        </p:nvGraphicFramePr>
        <p:xfrm>
          <a:off x="251520" y="692696"/>
          <a:ext cx="871296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360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633"/>
            <a:ext cx="7306971" cy="1609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015128"/>
              </p:ext>
            </p:extLst>
          </p:nvPr>
        </p:nvGraphicFramePr>
        <p:xfrm>
          <a:off x="251519" y="116632"/>
          <a:ext cx="8641655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234963" cy="2329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" y="116632"/>
            <a:ext cx="898234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33"/>
            <a:ext cx="8280920" cy="59303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обучения рассказыванию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576407"/>
              </p:ext>
            </p:extLst>
          </p:nvPr>
        </p:nvGraphicFramePr>
        <p:xfrm>
          <a:off x="250825" y="692150"/>
          <a:ext cx="8497888" cy="597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4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306971" cy="2329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131112"/>
              </p:ext>
            </p:extLst>
          </p:nvPr>
        </p:nvGraphicFramePr>
        <p:xfrm>
          <a:off x="395288" y="260649"/>
          <a:ext cx="8353425" cy="633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09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315083" cy="924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литературных произведений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917073"/>
              </p:ext>
            </p:extLst>
          </p:nvPr>
        </p:nvGraphicFramePr>
        <p:xfrm>
          <a:off x="250825" y="836613"/>
          <a:ext cx="8642350" cy="57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15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37897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047128"/>
              </p:ext>
            </p:extLst>
          </p:nvPr>
        </p:nvGraphicFramePr>
        <p:xfrm>
          <a:off x="684213" y="476250"/>
          <a:ext cx="7991475" cy="612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28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3686"/>
            <a:ext cx="7125113" cy="924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пересказам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710882"/>
              </p:ext>
            </p:extLst>
          </p:nvPr>
        </p:nvGraphicFramePr>
        <p:xfrm>
          <a:off x="323850" y="908050"/>
          <a:ext cx="8568630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08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125113" cy="924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обучения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пересказу, обеспечивающие: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711107"/>
              </p:ext>
            </p:extLst>
          </p:nvPr>
        </p:nvGraphicFramePr>
        <p:xfrm>
          <a:off x="539750" y="981075"/>
          <a:ext cx="8064500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11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2060848"/>
            <a:ext cx="614521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99392"/>
            <a:ext cx="7123080" cy="924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по игрушкам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0962128"/>
              </p:ext>
            </p:extLst>
          </p:nvPr>
        </p:nvGraphicFramePr>
        <p:xfrm>
          <a:off x="179388" y="1268413"/>
          <a:ext cx="3600450" cy="4592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989" y="1124744"/>
            <a:ext cx="541107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4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304939" cy="521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2" y="3275468"/>
            <a:ext cx="3466902" cy="358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1396787"/>
              </p:ext>
            </p:extLst>
          </p:nvPr>
        </p:nvGraphicFramePr>
        <p:xfrm>
          <a:off x="4211638" y="1341438"/>
          <a:ext cx="4681537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518962" cy="26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8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320"/>
            <a:ext cx="7306971" cy="5930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занятий по игрушкам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741018"/>
              </p:ext>
            </p:extLst>
          </p:nvPr>
        </p:nvGraphicFramePr>
        <p:xfrm>
          <a:off x="250825" y="692150"/>
          <a:ext cx="8642350" cy="604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3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306971" cy="5930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по картине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507434"/>
              </p:ext>
            </p:extLst>
          </p:nvPr>
        </p:nvGraphicFramePr>
        <p:xfrm>
          <a:off x="250825" y="765175"/>
          <a:ext cx="8785225" cy="5688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57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306971" cy="7647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отбору картин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027587"/>
              </p:ext>
            </p:extLst>
          </p:nvPr>
        </p:nvGraphicFramePr>
        <p:xfrm>
          <a:off x="468313" y="764704"/>
          <a:ext cx="8351837" cy="5688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2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обучении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рассказыванию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0344770"/>
              </p:ext>
            </p:extLst>
          </p:nvPr>
        </p:nvGraphicFramePr>
        <p:xfrm>
          <a:off x="323850" y="981075"/>
          <a:ext cx="8280400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45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736987" cy="7200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картине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(младший возраст) 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8813"/>
            <a:ext cx="3996564" cy="319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1" y="4097954"/>
            <a:ext cx="4320480" cy="27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54789"/>
            <a:ext cx="4320480" cy="324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24379"/>
            <a:ext cx="20574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47" y="4029128"/>
            <a:ext cx="25146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8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67011" cy="7920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по картине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(средний возраст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960"/>
            <a:ext cx="4211960" cy="26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7" y="3948194"/>
            <a:ext cx="40481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53" y="1054272"/>
            <a:ext cx="4896544" cy="271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06" y="3779829"/>
            <a:ext cx="474101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8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08912" cy="7644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по картине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возраст)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175014"/>
              </p:ext>
            </p:extLst>
          </p:nvPr>
        </p:nvGraphicFramePr>
        <p:xfrm>
          <a:off x="107950" y="981075"/>
          <a:ext cx="8928100" cy="576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06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568952" cy="7370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по картине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(старший возраст)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" y="1052736"/>
            <a:ext cx="4249379" cy="269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7" y="922549"/>
            <a:ext cx="40386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85297"/>
            <a:ext cx="4292616" cy="294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31" y="3885297"/>
            <a:ext cx="42957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4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речь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речь - смысловое развернутое высказывание, обеспечивающее общение и взаимопонимание</a:t>
            </a: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речь - процесс, деятельность говорящего</a:t>
            </a:r>
          </a:p>
          <a:p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Продукт, результат деятельности, текст, высказывание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520963" cy="8090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по картине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(старший возраст)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6737378"/>
              </p:ext>
            </p:extLst>
          </p:nvPr>
        </p:nvGraphicFramePr>
        <p:xfrm>
          <a:off x="107950" y="1052513"/>
          <a:ext cx="4392613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0" y="1052736"/>
            <a:ext cx="4320479" cy="568863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вопросов и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22" y="1628800"/>
            <a:ext cx="4855478" cy="349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4633"/>
            <a:ext cx="7376947" cy="8090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 по серии сюжетных картин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327476" cy="306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21" y="836712"/>
            <a:ext cx="2390476" cy="34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4219972" cy="316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03" y="922669"/>
            <a:ext cx="2376263" cy="335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58204"/>
            <a:ext cx="1944216" cy="268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49" y="4446944"/>
            <a:ext cx="2619217" cy="228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2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2740"/>
            <a:ext cx="8280920" cy="924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и придумывание сказок по юмористическим картинкам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2756"/>
            <a:ext cx="6552728" cy="40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5445224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«</a:t>
            </a:r>
            <a:r>
              <a:rPr lang="ru-RU" sz="2800" dirty="0">
                <a:solidFill>
                  <a:srgbClr val="7030A0"/>
                </a:solidFill>
              </a:rPr>
              <a:t>Почему на картину весело смотреть?» или «Чем вас развеселила картина?»</a:t>
            </a:r>
          </a:p>
        </p:txBody>
      </p:sp>
    </p:spTree>
    <p:extLst>
      <p:ext uri="{BB962C8B-B14F-4D97-AF65-F5344CB8AC3E}">
        <p14:creationId xmlns:p14="http://schemas.microsoft.com/office/powerpoint/2010/main" val="3981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234963" cy="73705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рассказ-повествование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4" y="692696"/>
            <a:ext cx="4091818" cy="283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4692"/>
            <a:ext cx="3528392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95" y="764704"/>
            <a:ext cx="4373138" cy="283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11" y="3724139"/>
            <a:ext cx="4716306" cy="313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5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475" y="0"/>
            <a:ext cx="8712968" cy="924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с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репродукций пейзажных картин и натюрмортов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2892"/>
            <a:ext cx="4101098" cy="307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2896"/>
            <a:ext cx="4830713" cy="361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6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090947" cy="2329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781548" cy="358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5159896" cy="386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8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40960" cy="7370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Шишкин «Утро в сосновом бору», «Сосновый лес», «Рубка леса»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374595" cy="281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5"/>
            <a:ext cx="4032448" cy="309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81984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9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686"/>
            <a:ext cx="8784976" cy="124110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 Петров-Водкин «Черемуха в стакане», «Стакан и яблоневая ветка»; И. Машков «Рябинка», «Натюрморт с арбузом»; П. Кончаловский «Маки», «Сирень у окна»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8840"/>
            <a:ext cx="2200100" cy="239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2564504" cy="204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24" y="1686204"/>
            <a:ext cx="2574072" cy="24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3" y="1686204"/>
            <a:ext cx="3248405" cy="24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86851"/>
            <a:ext cx="2749388" cy="220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85962"/>
            <a:ext cx="2405996" cy="228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4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06971" cy="7370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натюрморта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448272" cy="499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64159"/>
            <a:ext cx="4180309" cy="418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144468"/>
            <a:ext cx="3685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Цветы» Д.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Налбандян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412776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«Сирень» И.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Левитан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78979" cy="6650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из опыта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019916"/>
              </p:ext>
            </p:extLst>
          </p:nvPr>
        </p:nvGraphicFramePr>
        <p:xfrm>
          <a:off x="250825" y="692150"/>
          <a:ext cx="8569325" cy="583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46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125113" cy="924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связной речи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239385"/>
              </p:ext>
            </p:extLst>
          </p:nvPr>
        </p:nvGraphicFramePr>
        <p:xfrm>
          <a:off x="395536" y="1052736"/>
          <a:ext cx="8064252" cy="5689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59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162955" cy="8810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из опыта можно разделить на два вида: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233825"/>
              </p:ext>
            </p:extLst>
          </p:nvPr>
        </p:nvGraphicFramePr>
        <p:xfrm>
          <a:off x="395288" y="908050"/>
          <a:ext cx="8353425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38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027051" cy="7370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рассказывания определяет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038287"/>
              </p:ext>
            </p:extLst>
          </p:nvPr>
        </p:nvGraphicFramePr>
        <p:xfrm>
          <a:off x="250825" y="1125538"/>
          <a:ext cx="8424863" cy="54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09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1793"/>
            <a:ext cx="7306971" cy="73705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рассказывание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562285"/>
              </p:ext>
            </p:extLst>
          </p:nvPr>
        </p:nvGraphicFramePr>
        <p:xfrm>
          <a:off x="250825" y="765175"/>
          <a:ext cx="8569325" cy="5903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60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686"/>
            <a:ext cx="8640960" cy="8950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формирования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художественного творчества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753501"/>
              </p:ext>
            </p:extLst>
          </p:nvPr>
        </p:nvGraphicFramePr>
        <p:xfrm>
          <a:off x="250825" y="1125538"/>
          <a:ext cx="8569325" cy="54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11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522995" cy="6650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творческих рассказов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903948"/>
              </p:ext>
            </p:extLst>
          </p:nvPr>
        </p:nvGraphicFramePr>
        <p:xfrm>
          <a:off x="179388" y="908050"/>
          <a:ext cx="86407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9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06971" cy="5930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творческих рассказов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126086"/>
              </p:ext>
            </p:extLst>
          </p:nvPr>
        </p:nvGraphicFramePr>
        <p:xfrm>
          <a:off x="323850" y="908050"/>
          <a:ext cx="8424863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96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06971" cy="66504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обучения творческому рассказыванию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974320"/>
              </p:ext>
            </p:extLst>
          </p:nvPr>
        </p:nvGraphicFramePr>
        <p:xfrm>
          <a:off x="468313" y="1196975"/>
          <a:ext cx="8064500" cy="51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60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064896" cy="8090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рассказыванию по готовым сюжетам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611205"/>
              </p:ext>
            </p:extLst>
          </p:nvPr>
        </p:nvGraphicFramePr>
        <p:xfrm>
          <a:off x="323850" y="1196975"/>
          <a:ext cx="8280400" cy="532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76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633"/>
            <a:ext cx="7125113" cy="924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Придумывание рассказа на самостоятельно выбранную тему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852621"/>
              </p:ext>
            </p:extLst>
          </p:nvPr>
        </p:nvGraphicFramePr>
        <p:xfrm>
          <a:off x="323850" y="1196975"/>
          <a:ext cx="8424863" cy="532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42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9244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словесного творчества детей под влиянием русской народной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807720"/>
              </p:ext>
            </p:extLst>
          </p:nvPr>
        </p:nvGraphicFramePr>
        <p:xfrm>
          <a:off x="323850" y="1052513"/>
          <a:ext cx="8496300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46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213"/>
            <a:ext cx="7162955" cy="3770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20880" cy="59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234963" cy="73705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250618"/>
              </p:ext>
            </p:extLst>
          </p:nvPr>
        </p:nvGraphicFramePr>
        <p:xfrm>
          <a:off x="250825" y="836613"/>
          <a:ext cx="8424863" cy="57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1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50987" cy="7370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Связные высказывания типа рассуждений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391487"/>
              </p:ext>
            </p:extLst>
          </p:nvPr>
        </p:nvGraphicFramePr>
        <p:xfrm>
          <a:off x="250825" y="1125538"/>
          <a:ext cx="8424863" cy="54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26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592971" cy="76470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высказываниям типа рассуждений 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9184501"/>
              </p:ext>
            </p:extLst>
          </p:nvPr>
        </p:nvGraphicFramePr>
        <p:xfrm>
          <a:off x="107950" y="836712"/>
          <a:ext cx="5544170" cy="5832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68" y="332656"/>
            <a:ext cx="2448272" cy="346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67125"/>
            <a:ext cx="42957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1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48955" cy="86409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высказываниям типа рассуждений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48566730"/>
              </p:ext>
            </p:extLst>
          </p:nvPr>
        </p:nvGraphicFramePr>
        <p:xfrm>
          <a:off x="25662" y="1025525"/>
          <a:ext cx="3024460" cy="583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4166" y="2820324"/>
            <a:ext cx="2866667" cy="20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44481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49081"/>
            <a:ext cx="3600400" cy="20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5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448955" cy="79208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высказываниям типа рассуждений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08460713"/>
              </p:ext>
            </p:extLst>
          </p:nvPr>
        </p:nvGraphicFramePr>
        <p:xfrm>
          <a:off x="107951" y="908050"/>
          <a:ext cx="3023889" cy="583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62" y="548680"/>
            <a:ext cx="3475737" cy="245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07123"/>
            <a:ext cx="4176464" cy="384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0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3159"/>
            <a:ext cx="7522995" cy="74154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высказываниям типа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рассуждений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5283896"/>
              </p:ext>
            </p:extLst>
          </p:nvPr>
        </p:nvGraphicFramePr>
        <p:xfrm>
          <a:off x="323850" y="908050"/>
          <a:ext cx="8569325" cy="594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96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423827" cy="72008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с проблемным сюжетом</a:t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" y="552346"/>
            <a:ext cx="4489970" cy="316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68124"/>
            <a:ext cx="4645174" cy="348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7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успехов!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1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75725"/>
            <a:ext cx="7234963" cy="1609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883"/>
            <a:ext cx="8354909" cy="627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9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2320"/>
            <a:ext cx="7125113" cy="924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диалогической речи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949304"/>
              </p:ext>
            </p:extLst>
          </p:nvPr>
        </p:nvGraphicFramePr>
        <p:xfrm>
          <a:off x="539552" y="1340767"/>
          <a:ext cx="7993261" cy="4967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080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3686"/>
            <a:ext cx="7125113" cy="924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диалогической речи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258900"/>
              </p:ext>
            </p:extLst>
          </p:nvPr>
        </p:nvGraphicFramePr>
        <p:xfrm>
          <a:off x="107950" y="692150"/>
          <a:ext cx="8856663" cy="604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21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монологического высказывания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955168"/>
              </p:ext>
            </p:extLst>
          </p:nvPr>
        </p:nvGraphicFramePr>
        <p:xfrm>
          <a:off x="539750" y="1125538"/>
          <a:ext cx="7594600" cy="5471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30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</TotalTime>
  <Words>1860</Words>
  <Application>Microsoft Office PowerPoint</Application>
  <PresentationFormat>Экран (4:3)</PresentationFormat>
  <Paragraphs>273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Развитие связной речи у дошкольников</vt:lpstr>
      <vt:lpstr>Связная речь</vt:lpstr>
      <vt:lpstr>Формы связной речи</vt:lpstr>
      <vt:lpstr>Презентация PowerPoint</vt:lpstr>
      <vt:lpstr>Презентация PowerPoint</vt:lpstr>
      <vt:lpstr>Развитие диалогической речи</vt:lpstr>
      <vt:lpstr>Требования к диалогической речи </vt:lpstr>
      <vt:lpstr>Признаки монологического высказывания</vt:lpstr>
      <vt:lpstr>Для достижения связности речи необходим ряд умений:</vt:lpstr>
      <vt:lpstr>Связные высказывания</vt:lpstr>
      <vt:lpstr>Презентация PowerPoint</vt:lpstr>
      <vt:lpstr>Презентация PowerPoint</vt:lpstr>
      <vt:lpstr>Приемы обучения рассказыванию</vt:lpstr>
      <vt:lpstr>Презентация PowerPoint</vt:lpstr>
      <vt:lpstr>Пересказ литературных произведений</vt:lpstr>
      <vt:lpstr>Презентация PowerPoint</vt:lpstr>
      <vt:lpstr>Требования к пересказам </vt:lpstr>
      <vt:lpstr>Методические приемы обучения пересказу, обеспечивающие:</vt:lpstr>
      <vt:lpstr>Рассказывание по игрушкам</vt:lpstr>
      <vt:lpstr>Виды игрушек</vt:lpstr>
      <vt:lpstr>Виды занятий по игрушкам</vt:lpstr>
      <vt:lpstr>Рассказывание по картине</vt:lpstr>
      <vt:lpstr>Требования к отбору картин</vt:lpstr>
      <vt:lpstr>Этапы обучении детей рассказыванию по картине</vt:lpstr>
      <vt:lpstr>Рассказывание по картине (младший возраст) </vt:lpstr>
      <vt:lpstr>Рассказывание по картине (средний возраст) </vt:lpstr>
      <vt:lpstr>Рассказывание по картине (старший возраст) </vt:lpstr>
      <vt:lpstr>Рассказывание по картине (старший возраст) </vt:lpstr>
      <vt:lpstr>Рассказывание по картине (старший возраст) </vt:lpstr>
      <vt:lpstr>Построение рассказа по серии сюжетных картин</vt:lpstr>
      <vt:lpstr>Составление рассказов и придумывание сказок по юмористическим картинкам</vt:lpstr>
      <vt:lpstr>Творческий рассказ-повествование </vt:lpstr>
      <vt:lpstr>Рассказывание с использованием репродукций пейзажных картин и натюрмортов</vt:lpstr>
      <vt:lpstr>Презентация PowerPoint</vt:lpstr>
      <vt:lpstr>И. Шишкин «Утро в сосновом бору», «Сосновый лес», «Рубка леса»</vt:lpstr>
      <vt:lpstr>Натюрморт: К. Петров-Водкин «Черемуха в стакане», «Стакан и яблоневая ветка»; И. Машков «Рябинка», «Натюрморт с арбузом»; П. Кончаловский «Маки», «Сирень у окна»</vt:lpstr>
      <vt:lpstr>Рассматривание и описание натюрморта</vt:lpstr>
      <vt:lpstr>Рассказывание из опыта</vt:lpstr>
      <vt:lpstr>Рассказы из опыта можно разделить на два вида: </vt:lpstr>
      <vt:lpstr>Вид рассказывания определяет прием обучения: </vt:lpstr>
      <vt:lpstr>Творческое рассказывание</vt:lpstr>
      <vt:lpstr>Этапы формирования детского художественного творчества </vt:lpstr>
      <vt:lpstr>Тематика творческих рассказов </vt:lpstr>
      <vt:lpstr>Виды творческих рассказов</vt:lpstr>
      <vt:lpstr>Приемы обучения творческому рассказыванию </vt:lpstr>
      <vt:lpstr>Обучение рассказыванию по готовым сюжетам </vt:lpstr>
      <vt:lpstr>Придумывание рассказа на самостоятельно выбранную тему </vt:lpstr>
      <vt:lpstr>Развитие словесного творчества детей под влиянием русской народной сказки</vt:lpstr>
      <vt:lpstr>Описание природы</vt:lpstr>
      <vt:lpstr>Связные высказывания типа рассуждений</vt:lpstr>
      <vt:lpstr>Обучение высказываниям типа рассуждений </vt:lpstr>
      <vt:lpstr>Обучение высказываниям типа рассуждений </vt:lpstr>
      <vt:lpstr>Обучение высказываниям типа рассуждений </vt:lpstr>
      <vt:lpstr>Обучение высказываниям типа рассуждений</vt:lpstr>
      <vt:lpstr>Картины с проблемным сюжетом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revizor revizor</dc:creator>
  <cp:lastModifiedBy>Пользователь Windows</cp:lastModifiedBy>
  <cp:revision>68</cp:revision>
  <dcterms:created xsi:type="dcterms:W3CDTF">2016-03-08T15:25:03Z</dcterms:created>
  <dcterms:modified xsi:type="dcterms:W3CDTF">2022-01-11T19:04:45Z</dcterms:modified>
</cp:coreProperties>
</file>