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AD040-7F6F-4FCE-959D-14D81A449E9B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33EFD-4658-44A8-9C57-E62970A06A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KkYv-e7du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JJHMpkyGv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Ba2MmX4Nu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5416" y="0"/>
            <a:ext cx="7173416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MIwFsOZPk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S8Gx1WN0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</cp:revision>
  <dcterms:created xsi:type="dcterms:W3CDTF">2017-01-27T17:53:47Z</dcterms:created>
  <dcterms:modified xsi:type="dcterms:W3CDTF">2017-01-27T17:56:42Z</dcterms:modified>
</cp:coreProperties>
</file>