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14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87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6169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47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8767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539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727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628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850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28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38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038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66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87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48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434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11E7E-10EA-434A-8583-82F271839D8A}" type="datetimeFigureOut">
              <a:rPr lang="ru-RU" smtClean="0"/>
              <a:t>20.04.2018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518CE71-D585-4B53-BADD-007486954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5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Смотр-конкурс </a:t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dirty="0" smtClean="0">
                <a:solidFill>
                  <a:srgbClr val="92D050"/>
                </a:solidFill>
              </a:rPr>
              <a:t>«Огород на окне»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2 корпус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002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Старшая комбинированная группа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353740"/>
            <a:ext cx="6670146" cy="5002610"/>
          </a:xfrm>
        </p:spPr>
      </p:pic>
    </p:spTree>
    <p:extLst>
      <p:ext uri="{BB962C8B-B14F-4D97-AF65-F5344CB8AC3E}">
        <p14:creationId xmlns:p14="http://schemas.microsoft.com/office/powerpoint/2010/main" val="402472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1" y="955476"/>
            <a:ext cx="6483349" cy="4862511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476"/>
            <a:ext cx="6483350" cy="4862511"/>
          </a:xfrm>
        </p:spPr>
      </p:pic>
    </p:spTree>
    <p:extLst>
      <p:ext uri="{BB962C8B-B14F-4D97-AF65-F5344CB8AC3E}">
        <p14:creationId xmlns:p14="http://schemas.microsoft.com/office/powerpoint/2010/main" val="3079630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Подготовительная комбинированная группа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866900"/>
            <a:ext cx="6654800" cy="4991100"/>
          </a:xfrm>
        </p:spPr>
      </p:pic>
    </p:spTree>
    <p:extLst>
      <p:ext uri="{BB962C8B-B14F-4D97-AF65-F5344CB8AC3E}">
        <p14:creationId xmlns:p14="http://schemas.microsoft.com/office/powerpoint/2010/main" val="124106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222177"/>
            <a:ext cx="5568950" cy="417671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5" y="1222177"/>
            <a:ext cx="5568950" cy="4176712"/>
          </a:xfrm>
        </p:spPr>
      </p:pic>
    </p:spTree>
    <p:extLst>
      <p:ext uri="{BB962C8B-B14F-4D97-AF65-F5344CB8AC3E}">
        <p14:creationId xmlns:p14="http://schemas.microsoft.com/office/powerpoint/2010/main" val="1437462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1" y="1161851"/>
            <a:ext cx="5632450" cy="42243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864" y="1161850"/>
            <a:ext cx="5632450" cy="4224337"/>
          </a:xfrm>
        </p:spPr>
      </p:pic>
    </p:spTree>
    <p:extLst>
      <p:ext uri="{BB962C8B-B14F-4D97-AF65-F5344CB8AC3E}">
        <p14:creationId xmlns:p14="http://schemas.microsoft.com/office/powerpoint/2010/main" val="35836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Коррекционная группа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1371600"/>
            <a:ext cx="6822546" cy="5116910"/>
          </a:xfrm>
        </p:spPr>
      </p:pic>
    </p:spTree>
    <p:extLst>
      <p:ext uri="{BB962C8B-B14F-4D97-AF65-F5344CB8AC3E}">
        <p14:creationId xmlns:p14="http://schemas.microsoft.com/office/powerpoint/2010/main" val="217547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950" y="1141214"/>
            <a:ext cx="5988050" cy="4491037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9" y="1141215"/>
            <a:ext cx="5988051" cy="4491037"/>
          </a:xfrm>
        </p:spPr>
      </p:pic>
    </p:spTree>
    <p:extLst>
      <p:ext uri="{BB962C8B-B14F-4D97-AF65-F5344CB8AC3E}">
        <p14:creationId xmlns:p14="http://schemas.microsoft.com/office/powerpoint/2010/main" val="1801007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1" y="1668861"/>
            <a:ext cx="5821979" cy="392375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74" y="1556395"/>
            <a:ext cx="5381625" cy="4036218"/>
          </a:xfrm>
        </p:spPr>
      </p:pic>
    </p:spTree>
    <p:extLst>
      <p:ext uri="{BB962C8B-B14F-4D97-AF65-F5344CB8AC3E}">
        <p14:creationId xmlns:p14="http://schemas.microsoft.com/office/powerpoint/2010/main" val="643812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85900"/>
            <a:ext cx="5327650" cy="378459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1485900"/>
            <a:ext cx="5027613" cy="3770709"/>
          </a:xfrm>
        </p:spPr>
      </p:pic>
    </p:spTree>
    <p:extLst>
      <p:ext uri="{BB962C8B-B14F-4D97-AF65-F5344CB8AC3E}">
        <p14:creationId xmlns:p14="http://schemas.microsoft.com/office/powerpoint/2010/main" val="47085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Вторая младшая группа №2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25" y="1264555"/>
            <a:ext cx="8087775" cy="5229616"/>
          </a:xfrm>
        </p:spPr>
      </p:pic>
    </p:spTree>
    <p:extLst>
      <p:ext uri="{BB962C8B-B14F-4D97-AF65-F5344CB8AC3E}">
        <p14:creationId xmlns:p14="http://schemas.microsoft.com/office/powerpoint/2010/main" val="1173803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1" y="1363861"/>
            <a:ext cx="5496720" cy="412253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94" y="1363860"/>
            <a:ext cx="5496719" cy="4122539"/>
          </a:xfrm>
        </p:spPr>
      </p:pic>
    </p:spTree>
    <p:extLst>
      <p:ext uri="{BB962C8B-B14F-4D97-AF65-F5344CB8AC3E}">
        <p14:creationId xmlns:p14="http://schemas.microsoft.com/office/powerpoint/2010/main" val="2036192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1398390"/>
            <a:ext cx="5645150" cy="423386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63" y="1398390"/>
            <a:ext cx="5645150" cy="4233862"/>
          </a:xfrm>
        </p:spPr>
      </p:pic>
    </p:spTree>
    <p:extLst>
      <p:ext uri="{BB962C8B-B14F-4D97-AF65-F5344CB8AC3E}">
        <p14:creationId xmlns:p14="http://schemas.microsoft.com/office/powerpoint/2010/main" val="4122169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Вторая младшая группа №3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460500"/>
            <a:ext cx="8354476" cy="4979982"/>
          </a:xfrm>
        </p:spPr>
      </p:pic>
    </p:spTree>
    <p:extLst>
      <p:ext uri="{BB962C8B-B14F-4D97-AF65-F5344CB8AC3E}">
        <p14:creationId xmlns:p14="http://schemas.microsoft.com/office/powerpoint/2010/main" val="192478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5" y="1063427"/>
            <a:ext cx="6102350" cy="45767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063427"/>
            <a:ext cx="6094413" cy="4570809"/>
          </a:xfrm>
        </p:spPr>
      </p:pic>
    </p:spTree>
    <p:extLst>
      <p:ext uri="{BB962C8B-B14F-4D97-AF65-F5344CB8AC3E}">
        <p14:creationId xmlns:p14="http://schemas.microsoft.com/office/powerpoint/2010/main" val="1035539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Средняя группа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80" y="1511299"/>
            <a:ext cx="8514820" cy="5043091"/>
          </a:xfrm>
        </p:spPr>
      </p:pic>
    </p:spTree>
    <p:extLst>
      <p:ext uri="{BB962C8B-B14F-4D97-AF65-F5344CB8AC3E}">
        <p14:creationId xmlns:p14="http://schemas.microsoft.com/office/powerpoint/2010/main" val="2449667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953"/>
            <a:ext cx="6089650" cy="456723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51" y="1072953"/>
            <a:ext cx="6089649" cy="4567236"/>
          </a:xfrm>
        </p:spPr>
      </p:pic>
    </p:spTree>
    <p:extLst>
      <p:ext uri="{BB962C8B-B14F-4D97-AF65-F5344CB8AC3E}">
        <p14:creationId xmlns:p14="http://schemas.microsoft.com/office/powerpoint/2010/main" val="187226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1" y="1241227"/>
            <a:ext cx="6000750" cy="4500561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1" y="1241226"/>
            <a:ext cx="6000749" cy="4500561"/>
          </a:xfrm>
        </p:spPr>
      </p:pic>
    </p:spTree>
    <p:extLst>
      <p:ext uri="{BB962C8B-B14F-4D97-AF65-F5344CB8AC3E}">
        <p14:creationId xmlns:p14="http://schemas.microsoft.com/office/powerpoint/2010/main" val="401790028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</TotalTime>
  <Words>23</Words>
  <Application>Microsoft Office PowerPoint</Application>
  <PresentationFormat>Широкоэкранный</PresentationFormat>
  <Paragraphs>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Легкий дым</vt:lpstr>
      <vt:lpstr>Смотр-конкурс  «Огород на окне»</vt:lpstr>
      <vt:lpstr>Вторая младшая группа №2</vt:lpstr>
      <vt:lpstr>Презентация PowerPoint</vt:lpstr>
      <vt:lpstr>Презентация PowerPoint</vt:lpstr>
      <vt:lpstr>Вторая младшая группа №3</vt:lpstr>
      <vt:lpstr>Презентация PowerPoint</vt:lpstr>
      <vt:lpstr>Средняя группа</vt:lpstr>
      <vt:lpstr>Презентация PowerPoint</vt:lpstr>
      <vt:lpstr>Презентация PowerPoint</vt:lpstr>
      <vt:lpstr>Старшая комбинированная группа</vt:lpstr>
      <vt:lpstr>Презентация PowerPoint</vt:lpstr>
      <vt:lpstr>Подготовительная комбинированная группа</vt:lpstr>
      <vt:lpstr>Презентация PowerPoint</vt:lpstr>
      <vt:lpstr>Презентация PowerPoint</vt:lpstr>
      <vt:lpstr>Коррекционная группа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Смотр-конкурс  «Огород на окне»</dc:title>
  <dc:creator>Пользователь Windows</dc:creator>
  <cp:lastModifiedBy>Пользователь Windows</cp:lastModifiedBy>
  <cp:revision>4</cp:revision>
  <dcterms:created xsi:type="dcterms:W3CDTF">2018-04-20T12:30:18Z</dcterms:created>
  <dcterms:modified xsi:type="dcterms:W3CDTF">2018-04-20T13:00:15Z</dcterms:modified>
</cp:coreProperties>
</file>