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3" r:id="rId4"/>
    <p:sldId id="274" r:id="rId5"/>
    <p:sldId id="278" r:id="rId6"/>
    <p:sldId id="279" r:id="rId7"/>
    <p:sldId id="280" r:id="rId8"/>
    <p:sldId id="281" r:id="rId9"/>
    <p:sldId id="257" r:id="rId10"/>
    <p:sldId id="258" r:id="rId11"/>
    <p:sldId id="259" r:id="rId12"/>
    <p:sldId id="260" r:id="rId13"/>
    <p:sldId id="276" r:id="rId14"/>
    <p:sldId id="261" r:id="rId15"/>
    <p:sldId id="277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28" y="66"/>
      </p:cViewPr>
      <p:guideLst>
        <p:guide orient="horz" pos="35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CE50-9D35-41F5-AF57-AC9A4B2C6071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6D9-B098-4BFB-B6C1-5002A9EE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9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CE50-9D35-41F5-AF57-AC9A4B2C6071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6D9-B098-4BFB-B6C1-5002A9EE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7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CE50-9D35-41F5-AF57-AC9A4B2C6071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6D9-B098-4BFB-B6C1-5002A9EE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9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CE50-9D35-41F5-AF57-AC9A4B2C6071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6D9-B098-4BFB-B6C1-5002A9EE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CE50-9D35-41F5-AF57-AC9A4B2C6071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6D9-B098-4BFB-B6C1-5002A9EE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4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CE50-9D35-41F5-AF57-AC9A4B2C6071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6D9-B098-4BFB-B6C1-5002A9EE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5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CE50-9D35-41F5-AF57-AC9A4B2C6071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6D9-B098-4BFB-B6C1-5002A9EE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8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CE50-9D35-41F5-AF57-AC9A4B2C6071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6D9-B098-4BFB-B6C1-5002A9EE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1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CE50-9D35-41F5-AF57-AC9A4B2C6071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6D9-B098-4BFB-B6C1-5002A9EE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5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CE50-9D35-41F5-AF57-AC9A4B2C6071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6D9-B098-4BFB-B6C1-5002A9EE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9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CE50-9D35-41F5-AF57-AC9A4B2C6071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96D9-B098-4BFB-B6C1-5002A9EE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8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BCE50-9D35-41F5-AF57-AC9A4B2C6071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96D9-B098-4BFB-B6C1-5002A9EEF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8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4625" y="838200"/>
            <a:ext cx="5486400" cy="5853112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Главный приз- </a:t>
            </a:r>
          </a:p>
          <a:p>
            <a:endParaRPr lang="ru-RU" sz="4800" b="1" i="1" dirty="0" smtClean="0">
              <a:solidFill>
                <a:srgbClr val="FF0000"/>
              </a:solidFill>
            </a:endParaRPr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Кубок  </a:t>
            </a:r>
            <a:r>
              <a:rPr lang="ru-RU" sz="4800" b="1" i="1" dirty="0">
                <a:solidFill>
                  <a:srgbClr val="FF0000"/>
                </a:solidFill>
              </a:rPr>
              <a:t>XVII Спартакиады дошкольников "Быстрее! Выше! Сильнее</a:t>
            </a:r>
            <a:r>
              <a:rPr lang="ru-RU" sz="4800" b="1" i="1" dirty="0" smtClean="0">
                <a:solidFill>
                  <a:srgbClr val="FF0000"/>
                </a:solidFill>
              </a:rPr>
              <a:t>!"</a:t>
            </a:r>
            <a:r>
              <a:rPr lang="ru-RU" sz="4800" b="1" i="1" dirty="0">
                <a:solidFill>
                  <a:srgbClr val="FF0000"/>
                </a:solidFill>
              </a:rPr>
              <a:t> </a:t>
            </a:r>
            <a:endParaRPr lang="ru-RU" sz="4800" b="1" i="1" dirty="0" smtClean="0">
              <a:solidFill>
                <a:srgbClr val="FF0000"/>
              </a:solidFill>
            </a:endParaRPr>
          </a:p>
          <a:p>
            <a:endParaRPr lang="ru-RU" sz="4800" b="1" i="1" dirty="0" smtClean="0">
              <a:solidFill>
                <a:srgbClr val="FF0000"/>
              </a:solidFill>
            </a:endParaRPr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- наш!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strbsu.ru/wp-content/uploads/2016/02/resour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"/>
            <a:ext cx="6524625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p.userapi.com/c636726/v636726882/66475/t-ixaM-85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3138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p.userapi.com/c636726/v636726882/664bb/sA4cmIEaF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p.userapi.com/c636726/v636726882/66515/5fL8-Ga9w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-103277"/>
            <a:ext cx="5368925" cy="80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636726/v636726882/665f1/2x1f9wOYtM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-28617"/>
            <a:ext cx="4584700" cy="68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pp.userapi.com/c636726/v636726882/663d5/CsJu_vbLGj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8583"/>
            <a:ext cx="18514571" cy="1232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s://pp.userapi.com/c636726/v636726882/662db/2LqRQukxN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9138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9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pp.userapi.com/c636726/v636726882/662e5/zWTsPehKL8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901701"/>
            <a:ext cx="12623800" cy="84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p.userapi.com/c636726/v636726882/66731/LGu8AnAsgP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498" y="-482600"/>
            <a:ext cx="12668995" cy="84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pp.userapi.com/c636726/v636726882/668c1/z5GaUsfYY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8538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p.userapi.com/c636726/v636726882/66989/oN3ihSkg6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651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pp.userapi.com/c636726/v636726882/66993/KbXJHiHRh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-417298"/>
            <a:ext cx="5121275" cy="769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p.userapi.com/c636726/v636726882/6699d/4YuFnemDjv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-1416619"/>
            <a:ext cx="5978525" cy="89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pp.userapi.com/c636726/v636726882/664b1/so8V74Bya2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pp.userapi.com/c636726/v636726882/669a7/Dm0xrdq5To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1" y="-574676"/>
            <a:ext cx="5886727" cy="884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p.userapi.com/c636726/v636726882/665d3/uirEbQgIL_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27" y="-777514"/>
            <a:ext cx="6782949" cy="1018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pp.userapi.com/c636726/v636726882/66bd5/QMAvvdULJ2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3951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pp.userapi.com/c636726/v636726882/66be9/fTZMF5UCO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301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pp.userapi.com/c636726/v636726882/66bfd/LdXHdplnj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9938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pp.userapi.com/c636726/v636726882/66c25/UiaBGzkQN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938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kak2z.ru/my_img/img/2016/03/14/d8e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493829" cy="69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pp.userapi.com/c636726/v636726882/6656f/Jye49XQCO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2668"/>
            <a:ext cx="5514975" cy="8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pp.userapi.com/c636726/v636726882/664f7/MxIXs6t9ehw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295276"/>
            <a:ext cx="6096000" cy="91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p.userapi.com/c636726/v636726882/66529/TeqODQS83Q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6483"/>
            <a:ext cx="12055560" cy="802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pp.userapi.com/c636726/v636726882/66303/IY3g0BCUw4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-717551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0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pp.userapi.com/c636726/v636726882/6637b/q6qwKWBNm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pp.userapi.com/c636726/v636726882/66579/ThN_pyOCv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651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2" name="Picture 6" descr="https://pp.userapi.com/c636726/v636726882/665ab/pA6S1wut2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11" y="-574676"/>
            <a:ext cx="12234929" cy="81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userapi.com/c636726/v636726882/663fd/JWZLCVSmmj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182562"/>
            <a:ext cx="12192000" cy="81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7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13</Words>
  <Application>Microsoft Office PowerPoint</Application>
  <PresentationFormat>Широкоэкранный</PresentationFormat>
  <Paragraphs>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Департамент Образования города Липецка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ДОУ № 014 (Дубовых Надежда Егоровна, заведующая)</dc:creator>
  <cp:lastModifiedBy>ДОУ № 014 (Дубовых Надежда Егоровна, заведующая)</cp:lastModifiedBy>
  <cp:revision>6</cp:revision>
  <dcterms:created xsi:type="dcterms:W3CDTF">2017-04-10T08:19:50Z</dcterms:created>
  <dcterms:modified xsi:type="dcterms:W3CDTF">2017-04-10T13:46:19Z</dcterms:modified>
</cp:coreProperties>
</file>