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91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Воспитатель года\ФОТО для презентации\130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08912" cy="151216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АНИМАЛОТЕРАПИЯ</a:t>
            </a:r>
            <a:r>
              <a:rPr lang="ru-RU" sz="3200" b="1" dirty="0" smtClean="0"/>
              <a:t> –</a:t>
            </a:r>
            <a:br>
              <a:rPr lang="ru-RU" sz="3200" b="1" dirty="0" smtClean="0"/>
            </a:br>
            <a:r>
              <a:rPr lang="ru-RU" sz="3200" b="1" dirty="0" smtClean="0"/>
              <a:t>лечение животными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28989"/>
            <a:ext cx="3178696" cy="13290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Подготовила: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Воспитатель МАДОУ детский сад № 14 г. Липецка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Шершнева Алла Николаевна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-10828"/>
            <a:ext cx="4330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Презентация для родителей.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9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29000"/>
            <a:ext cx="8229600" cy="3629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chemeClr val="bg1"/>
                </a:solidFill>
              </a:rPr>
              <a:t>Дельфинотерапия</a:t>
            </a:r>
            <a:r>
              <a:rPr lang="ru-RU" dirty="0">
                <a:solidFill>
                  <a:schemeClr val="bg1"/>
                </a:solidFill>
              </a:rPr>
              <a:t> – лечение с помощью дельфинов. Эти животные являются одними из самых умных на планете и просто незаменимы при лечении проявлений ДЦП, </a:t>
            </a:r>
            <a:r>
              <a:rPr lang="ru-RU" dirty="0" smtClean="0">
                <a:solidFill>
                  <a:schemeClr val="bg1"/>
                </a:solidFill>
              </a:rPr>
              <a:t>аутизма, синдроме </a:t>
            </a:r>
            <a:r>
              <a:rPr lang="ru-RU" dirty="0">
                <a:solidFill>
                  <a:schemeClr val="bg1"/>
                </a:solidFill>
              </a:rPr>
              <a:t>Дауна, депрессивных расстройствах, умственной отсталости и тому </a:t>
            </a:r>
            <a:r>
              <a:rPr lang="ru-RU" dirty="0" smtClean="0">
                <a:solidFill>
                  <a:schemeClr val="bg1"/>
                </a:solidFill>
              </a:rPr>
              <a:t>подобного. </a:t>
            </a:r>
            <a:r>
              <a:rPr lang="ru-RU" dirty="0">
                <a:solidFill>
                  <a:schemeClr val="bg1"/>
                </a:solidFill>
              </a:rPr>
              <a:t>Процесс прохождения сеанса </a:t>
            </a:r>
            <a:r>
              <a:rPr lang="ru-RU" dirty="0" err="1">
                <a:solidFill>
                  <a:schemeClr val="bg1"/>
                </a:solidFill>
              </a:rPr>
              <a:t>дельфинотерапии</a:t>
            </a:r>
            <a:r>
              <a:rPr lang="ru-RU" dirty="0">
                <a:solidFill>
                  <a:schemeClr val="bg1"/>
                </a:solidFill>
              </a:rPr>
              <a:t> предполагает выполнение определенных упражнений под наблюдением специалиста, поэтому не стоит </a:t>
            </a:r>
            <a:r>
              <a:rPr lang="ru-RU" dirty="0" smtClean="0">
                <a:solidFill>
                  <a:schemeClr val="bg1"/>
                </a:solidFill>
              </a:rPr>
              <a:t>путать </a:t>
            </a:r>
            <a:r>
              <a:rPr lang="ru-RU" dirty="0">
                <a:solidFill>
                  <a:schemeClr val="bg1"/>
                </a:solidFill>
              </a:rPr>
              <a:t>его с простым плаванием с дельфинами.</a:t>
            </a:r>
          </a:p>
        </p:txBody>
      </p:sp>
      <p:pic>
        <p:nvPicPr>
          <p:cNvPr id="8194" name="Picture 2" descr="C:\Users\1\Desktop\Воспитатель года\ФОТО для презентации\delfinoterapij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9" y="188640"/>
            <a:ext cx="4616307" cy="2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Воспитатель года\ФОТО для презентации\gallery-karti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46" y="892145"/>
            <a:ext cx="4193014" cy="23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Воспитатель года\ФОТО для презентации\perg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3429000"/>
            <a:ext cx="5040560" cy="30963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bg1"/>
                </a:solidFill>
              </a:rPr>
              <a:t>Э</a:t>
            </a:r>
            <a:r>
              <a:rPr lang="ru-RU" sz="2800" dirty="0" err="1" smtClean="0">
                <a:solidFill>
                  <a:schemeClr val="bg1"/>
                </a:solidFill>
              </a:rPr>
              <a:t>нтомотерапия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– терапия с помощью насекомых. В основном речь идет об использовании продуктов, которые производят насекомые – яд, пчелиный мед и тому подобное. Но нередко в народной медицине встречается лечение радикулита, венозного застоя и других недугов с помощью укусов насекомых. Отдельным подразделением данного вида является апитерапия – лечение пчелиным ядом.</a:t>
            </a:r>
          </a:p>
        </p:txBody>
      </p:sp>
      <p:pic>
        <p:nvPicPr>
          <p:cNvPr id="9218" name="Picture 2" descr="C:\Users\1\Desktop\Воспитатель года\ФОТО для презентации\matochnoe_molochko_nativnoe-pchelinoe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5853"/>
            <a:ext cx="2880320" cy="19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Воспитатель года\ФОТО для презентации\produkty-pchelovodstva-768x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70" y="723113"/>
            <a:ext cx="3134276" cy="17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31969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Гирудотерапия </a:t>
            </a:r>
            <a:r>
              <a:rPr lang="ru-RU" dirty="0">
                <a:solidFill>
                  <a:schemeClr val="bg1"/>
                </a:solidFill>
              </a:rPr>
              <a:t>– лечение медицинскими пиявками. Используется при варикозном расширение вен, тромбозе, заболеваниях кожи, гайморите, гинекологических заболеваниях и т. д. Принцип использования основан на свойстве слюны этих животных проникать глубоко в кожу и разноситься кровеносными сосудами по всему организму. Но не стоит использовать этот метод </a:t>
            </a:r>
            <a:r>
              <a:rPr lang="ru-RU" dirty="0" smtClean="0">
                <a:solidFill>
                  <a:schemeClr val="bg1"/>
                </a:solidFill>
              </a:rPr>
              <a:t>самостоятельно.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1\Desktop\Воспитатель года\ФОТО для презентации\Гирудотерапия-m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318"/>
            <a:ext cx="7463259" cy="29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151" y="3209652"/>
            <a:ext cx="5493296" cy="160514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Сегодня существует более 2000 разновидностей животных для проведения </a:t>
            </a:r>
            <a:r>
              <a:rPr lang="ru-RU" dirty="0" smtClean="0">
                <a:solidFill>
                  <a:schemeClr val="bg1"/>
                </a:solidFill>
              </a:rPr>
              <a:t>анималотерапии</a:t>
            </a:r>
            <a:r>
              <a:rPr lang="ru-RU" dirty="0">
                <a:solidFill>
                  <a:schemeClr val="bg1"/>
                </a:solidFill>
              </a:rPr>
              <a:t>. Среди них ламы, козы, кролики морские свинки, различные виды насекомых, в Австралии – кенгуру, а африканские племена используют даже крокодилов.</a:t>
            </a:r>
          </a:p>
        </p:txBody>
      </p:sp>
      <p:pic>
        <p:nvPicPr>
          <p:cNvPr id="11266" name="Picture 2" descr="C:\Users\1\Desktop\Воспитатель года\ФОТО для презентации\a3c7b0f23b26a34e93a733c9eb09e9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2" y="188640"/>
            <a:ext cx="2715419" cy="33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Воспитатель года\ФОТО для презентации\126b069c79693900c3c2ddce895915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52" y="4469729"/>
            <a:ext cx="3419872" cy="22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1\Desktop\Воспитатель года\ФОТО для презентации\images2884-5d0260c15a8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35948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1\Desktop\Воспитатель года\ФОТО для презентации\original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891631" cy="28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Противопоказания для проведения анималотерапии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9" y="1268760"/>
            <a:ext cx="9140391" cy="338437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Как и любой психотерапевтический метод, анималотерапия имеет свои противопоказания. В первую очередь – это разные виды аллергии на шерсть или слюну животного. Во-вторых, анималотерапия не применяется при острых инфекционных заболеваниях пациента. Также стоит подобрать вид данной терапии, в зависимости от индивидуальных предпочтений больного, ведь если человек будет чувствовать дискомфорт, страх или агрессию, то положительных результатов не ожидается.</a:t>
            </a:r>
          </a:p>
          <a:p>
            <a:pPr algn="just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Очевидно</a:t>
            </a:r>
            <a:r>
              <a:rPr lang="ru-RU" b="1" dirty="0">
                <a:solidFill>
                  <a:schemeClr val="bg1"/>
                </a:solidFill>
              </a:rPr>
              <a:t>, что людям с тяжелыми расстройствами психики в остром периоде использования анималотерапии противопоказано. Так же, как и людям с тяжелыми нарушениями опорно-двигательного аппарата. Обязательным элементом, перед проведением </a:t>
            </a:r>
            <a:r>
              <a:rPr lang="ru-RU" b="1" dirty="0" smtClean="0">
                <a:solidFill>
                  <a:schemeClr val="bg1"/>
                </a:solidFill>
              </a:rPr>
              <a:t>анималотерапии </a:t>
            </a:r>
            <a:r>
              <a:rPr lang="ru-RU" b="1" dirty="0">
                <a:solidFill>
                  <a:schemeClr val="bg1"/>
                </a:solidFill>
              </a:rPr>
              <a:t>является консультация с врачом.</a:t>
            </a:r>
          </a:p>
          <a:p>
            <a:pPr algn="just">
              <a:buFont typeface="Wingdings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В общем, анималотерапия является одним из самых безопасных методов лечения, который доступен для большинства пациентов. Много исследований доказывают, что даже обычное общение с домашними любимцами положительно влияет на здоровье хозяина, снижая общий уровень стресса и тем самым удлиняя ему жизнь.</a:t>
            </a:r>
          </a:p>
        </p:txBody>
      </p:sp>
      <p:pic>
        <p:nvPicPr>
          <p:cNvPr id="12291" name="Picture 3" descr="C:\Users\1\Desktop\Воспитатель года\ФОТО для презентации\depositphotos_273213360-stock-photo-cute-boy-fun-playing-p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0107">
            <a:off x="230486" y="676484"/>
            <a:ext cx="5948974" cy="1143000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такое </a:t>
            </a:r>
            <a:r>
              <a:rPr lang="ru-RU" dirty="0" smtClean="0">
                <a:solidFill>
                  <a:schemeClr val="bg1"/>
                </a:solidFill>
              </a:rPr>
              <a:t>анималотерапия?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термин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анималотерапия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интерпретируется как метод лечебно-терапевтического воздействия при помощи домашних животных, с использованием как непосредственного контакта с животным, так и их изображения, игрушек и образов.</a:t>
            </a:r>
          </a:p>
        </p:txBody>
      </p:sp>
      <p:pic>
        <p:nvPicPr>
          <p:cNvPr id="2050" name="Picture 2" descr="C:\Users\1\Desktop\Воспитатель года\ФОТО для презентации\chto-podarit-rebenku-5-6-le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866442"/>
            <a:ext cx="3563888" cy="49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7200" dirty="0">
                <a:solidFill>
                  <a:schemeClr val="bg1"/>
                </a:solidFill>
              </a:rPr>
              <a:t>Точно неизвестно с какого именно периода развития человечества начал использоваться этот метод. С давних времен человек, живя в тесной взаимосвязи с природой, находил в ней источник здоровья. Когда началось бурное развитие медицины, появлялись все новые и новые методы лечения, в том числе и с помощью животных. Так, наряду с традиционными в то время средствами лечения невроза – хождением босиком и обливанием ледяной водой, советовали лечебные прогулки верхом на лошадях. Даже известный древнегреческий врач Гиппократ, еще в V веке до н.э. советовал верховую езду, как лечебный метод.</a:t>
            </a:r>
          </a:p>
          <a:p>
            <a:pPr fontAlgn="base"/>
            <a:r>
              <a:rPr lang="ru-RU" sz="7200" dirty="0">
                <a:solidFill>
                  <a:schemeClr val="bg1"/>
                </a:solidFill>
              </a:rPr>
              <a:t>Но не только взаимодействие с лошадьми использовали в медицине. Так, Древние египтяне наделяли целебными свойствами кошек, греки – собак, а в Индии практиковалась терапия с использованием пения птиц.</a:t>
            </a:r>
          </a:p>
          <a:p>
            <a:pPr fontAlgn="base"/>
            <a:r>
              <a:rPr lang="ru-RU" sz="7200" dirty="0">
                <a:solidFill>
                  <a:schemeClr val="bg1"/>
                </a:solidFill>
              </a:rPr>
              <a:t>В том виде, который известен нам сейчас, принципы анималотерапии начали свое развитие с </a:t>
            </a:r>
            <a:r>
              <a:rPr lang="ru-RU" sz="7200" dirty="0" err="1">
                <a:solidFill>
                  <a:schemeClr val="bg1"/>
                </a:solidFill>
              </a:rPr>
              <a:t>канистерапии</a:t>
            </a:r>
            <a:r>
              <a:rPr lang="ru-RU" sz="7200" dirty="0">
                <a:solidFill>
                  <a:schemeClr val="bg1"/>
                </a:solidFill>
              </a:rPr>
              <a:t> – лечением с помощью собак. В 1796 году в английском графстве Йоркшир, впервые начали использовать собак для лечения душевных </a:t>
            </a:r>
            <a:r>
              <a:rPr lang="ru-RU" sz="7200" dirty="0" smtClean="0">
                <a:solidFill>
                  <a:schemeClr val="bg1"/>
                </a:solidFill>
              </a:rPr>
              <a:t>недуг</a:t>
            </a:r>
            <a:r>
              <a:rPr lang="ru-RU" sz="7200" dirty="0" smtClean="0">
                <a:solidFill>
                  <a:schemeClr val="bg1"/>
                </a:solidFill>
              </a:rPr>
              <a:t>ов</a:t>
            </a:r>
            <a:r>
              <a:rPr lang="ru-RU" sz="7200" dirty="0" smtClean="0">
                <a:solidFill>
                  <a:schemeClr val="bg1"/>
                </a:solidFill>
              </a:rPr>
              <a:t>. </a:t>
            </a:r>
            <a:r>
              <a:rPr lang="ru-RU" sz="7200" dirty="0">
                <a:solidFill>
                  <a:schemeClr val="bg1"/>
                </a:solidFill>
              </a:rPr>
              <a:t>В результате у больных значительно снизилась частота приступов и общий уровень агрессивности.</a:t>
            </a:r>
          </a:p>
          <a:p>
            <a:pPr fontAlgn="base"/>
            <a:r>
              <a:rPr lang="ru-RU" sz="7200" dirty="0">
                <a:solidFill>
                  <a:schemeClr val="bg1"/>
                </a:solidFill>
              </a:rPr>
              <a:t>Позже, в ХХ в. американский ученый Б. Левинсон предоставил этому методу широкий резонанс и как следствие, анималотерапия была признана как самостоятельный метод лечения на международном уровне.</a:t>
            </a:r>
          </a:p>
          <a:p>
            <a:pPr fontAlgn="base"/>
            <a:r>
              <a:rPr lang="ru-RU" sz="7200" dirty="0" smtClean="0">
                <a:solidFill>
                  <a:schemeClr val="bg1"/>
                </a:solidFill>
              </a:rPr>
              <a:t>На </a:t>
            </a:r>
            <a:r>
              <a:rPr lang="ru-RU" sz="7200" dirty="0">
                <a:solidFill>
                  <a:schemeClr val="bg1"/>
                </a:solidFill>
              </a:rPr>
              <a:t>современном этапе существует развитая сеть центров оказания психотерапевтической помощи средствами анималотерапии с использованием одомашненных животных. Основными специалистами, работающими с данным методом, являются медики, психологи и тренеры.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Функции анималотерапии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Психофизиологическая функция. Взаимодействие с животными может снимать стресс, </a:t>
            </a:r>
            <a:r>
              <a:rPr lang="ru-RU" dirty="0" smtClean="0">
                <a:solidFill>
                  <a:schemeClr val="bg1"/>
                </a:solidFill>
              </a:rPr>
              <a:t>нормализовать </a:t>
            </a:r>
            <a:r>
              <a:rPr lang="ru-RU" dirty="0">
                <a:solidFill>
                  <a:schemeClr val="bg1"/>
                </a:solidFill>
              </a:rPr>
              <a:t>работу нервной системы, психики в целом.</a:t>
            </a:r>
          </a:p>
          <a:p>
            <a:r>
              <a:rPr lang="ru-RU" dirty="0">
                <a:solidFill>
                  <a:schemeClr val="bg1"/>
                </a:solidFill>
              </a:rPr>
              <a:t>Психотерапевтическая функция. Взаимодействие людей с животными может существенным образом способствовать гармонизации их межличностных отношений.</a:t>
            </a:r>
          </a:p>
          <a:p>
            <a:r>
              <a:rPr lang="ru-RU" dirty="0">
                <a:solidFill>
                  <a:schemeClr val="bg1"/>
                </a:solidFill>
              </a:rPr>
              <a:t>Реабилитационная функция. Контакты с животными являются дополнительным каналом взаимодействия личности с окружающим миром, способствующим как психической, так и социальной ее реабилитации.</a:t>
            </a:r>
          </a:p>
          <a:p>
            <a:r>
              <a:rPr lang="ru-RU" dirty="0">
                <a:solidFill>
                  <a:schemeClr val="bg1"/>
                </a:solidFill>
              </a:rPr>
              <a:t>Функция удовлетворения потребности в компетентности. Потребность в компетентности, выражаемая формулой "я могу", является одной из важнейших потребностей человека.</a:t>
            </a:r>
          </a:p>
          <a:p>
            <a:r>
              <a:rPr lang="ru-RU" dirty="0">
                <a:solidFill>
                  <a:schemeClr val="bg1"/>
                </a:solidFill>
              </a:rPr>
              <a:t>Функция самореализации. Одной из важнейших потребностей человека является потребность в реализации своего внутреннего потенциала, потребность быть значимым для других, представленным в их жизни и в их личности.</a:t>
            </a:r>
          </a:p>
          <a:p>
            <a:r>
              <a:rPr lang="ru-RU" dirty="0">
                <a:solidFill>
                  <a:schemeClr val="bg1"/>
                </a:solidFill>
              </a:rPr>
              <a:t>Функция общения. Одной из важнейших функций, которую могут осуществлять животные в процессе взаимодействия человека с ними - это функция партнеров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8213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Основные категории  </a:t>
            </a:r>
            <a:r>
              <a:rPr lang="ru-RU" sz="3600" b="1" dirty="0">
                <a:solidFill>
                  <a:schemeClr val="bg1"/>
                </a:solidFill>
              </a:rPr>
              <a:t>анималотерапии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0120"/>
            <a:ext cx="5652120" cy="25488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b="1" u="sng" dirty="0" smtClean="0">
                <a:solidFill>
                  <a:schemeClr val="bg1"/>
                </a:solidFill>
              </a:rPr>
              <a:t>Ненаправленная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–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заключается в ежедневном общении со своими домашними любимцами, без профессионального </a:t>
            </a:r>
            <a:r>
              <a:rPr lang="ru-RU" sz="2500" dirty="0" smtClean="0">
                <a:solidFill>
                  <a:schemeClr val="bg1"/>
                </a:solidFill>
              </a:rPr>
              <a:t>психотерапевтического </a:t>
            </a:r>
            <a:r>
              <a:rPr lang="ru-RU" sz="2500" dirty="0">
                <a:solidFill>
                  <a:schemeClr val="bg1"/>
                </a:solidFill>
              </a:rPr>
              <a:t>воздействия.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63888" y="4365104"/>
            <a:ext cx="5562045" cy="24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2500" b="1" u="sng" dirty="0">
                <a:solidFill>
                  <a:schemeClr val="bg1"/>
                </a:solidFill>
              </a:rPr>
              <a:t>Направленная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– используется </a:t>
            </a:r>
            <a:r>
              <a:rPr lang="ru-RU" sz="2500" dirty="0">
                <a:solidFill>
                  <a:schemeClr val="bg1"/>
                </a:solidFill>
              </a:rPr>
              <a:t>в конкретных лечебных целях, под руководством специалиста. В данном случае общение происходит со специально обученными животными.</a:t>
            </a:r>
          </a:p>
        </p:txBody>
      </p:sp>
      <p:pic>
        <p:nvPicPr>
          <p:cNvPr id="3074" name="Picture 2" descr="C:\Users\1\Desktop\Воспитатель года\ФОТО для презентации\iR0S_38sU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808311" cy="34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Воспитатель года\ФОТО для презентации\minsk_2017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9934"/>
            <a:ext cx="2952328" cy="34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8057" y="1970476"/>
            <a:ext cx="3024336" cy="2304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 зависимости от того, какое животное используется, </a:t>
            </a:r>
            <a:r>
              <a:rPr lang="ru-RU" sz="2000" b="1" dirty="0" smtClean="0">
                <a:solidFill>
                  <a:schemeClr val="tx1"/>
                </a:solidFill>
              </a:rPr>
              <a:t>анималотерапия </a:t>
            </a:r>
            <a:r>
              <a:rPr lang="ru-RU" sz="2000" b="1" dirty="0">
                <a:solidFill>
                  <a:schemeClr val="tx1"/>
                </a:solidFill>
              </a:rPr>
              <a:t>делится </a:t>
            </a:r>
            <a:r>
              <a:rPr lang="ru-RU" sz="2000" b="1" dirty="0" smtClean="0">
                <a:solidFill>
                  <a:schemeClr val="tx1"/>
                </a:solidFill>
              </a:rPr>
              <a:t>на: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349653"/>
            <a:ext cx="2520280" cy="1434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Иппотерапия</a:t>
            </a:r>
            <a:r>
              <a:rPr lang="ru-RU" b="1" dirty="0" smtClean="0">
                <a:solidFill>
                  <a:schemeClr val="tx1"/>
                </a:solidFill>
              </a:rPr>
              <a:t> (лошади)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504" y="2639569"/>
            <a:ext cx="2476866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Канистерапия</a:t>
            </a:r>
            <a:r>
              <a:rPr lang="ru-RU" b="1" dirty="0" smtClean="0">
                <a:solidFill>
                  <a:schemeClr val="tx1"/>
                </a:solidFill>
              </a:rPr>
              <a:t> (собаки)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35696" y="4869160"/>
            <a:ext cx="2952328" cy="14413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дельфинотерапия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41026" y="239633"/>
            <a:ext cx="2638412" cy="15448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Фелинотерапия</a:t>
            </a:r>
            <a:r>
              <a:rPr lang="ru-RU" b="1" dirty="0" smtClean="0">
                <a:solidFill>
                  <a:schemeClr val="tx1"/>
                </a:solidFill>
              </a:rPr>
              <a:t> (кошки)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60232" y="2615456"/>
            <a:ext cx="2483768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Э</a:t>
            </a:r>
            <a:r>
              <a:rPr lang="ru-RU" b="1" dirty="0" err="1" smtClean="0">
                <a:solidFill>
                  <a:schemeClr val="tx1"/>
                </a:solidFill>
              </a:rPr>
              <a:t>нтомотерапия</a:t>
            </a:r>
            <a:r>
              <a:rPr lang="ru-RU" b="1" dirty="0" smtClean="0">
                <a:solidFill>
                  <a:schemeClr val="tx1"/>
                </a:solidFill>
              </a:rPr>
              <a:t> (насекомые)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34744" y="4869160"/>
            <a:ext cx="2808312" cy="14413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Гирудотерапия (пиявки)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3203848" y="1703182"/>
            <a:ext cx="4572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74732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08" y="4149080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32" y="3052700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5188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93" y="3057411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5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256584" cy="475252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</a:rPr>
              <a:t>Канистерапия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лечение с помощью собак. Занятие проходит со специально обученной собакой, которая может быть как основным методом, так и сопроводительным при различных психотерапевтических воздействиях, и даже на занятиях логопеда. Так как собака оказывает сильное положительное эмоциональное влияние, ее помощь необходима при развитии мотивации двигательной активности, лечению последствий </a:t>
            </a:r>
            <a:r>
              <a:rPr lang="ru-RU" dirty="0" err="1">
                <a:solidFill>
                  <a:schemeClr val="bg1"/>
                </a:solidFill>
              </a:rPr>
              <a:t>стрессогенных</a:t>
            </a:r>
            <a:r>
              <a:rPr lang="ru-RU" dirty="0">
                <a:solidFill>
                  <a:schemeClr val="bg1"/>
                </a:solidFill>
              </a:rPr>
              <a:t> ситуаций, улучшению способности концентрации внимания, устойчивой стабилизации психического состояния при аутизме, ДЦП, </a:t>
            </a:r>
            <a:r>
              <a:rPr lang="ru-RU" dirty="0" err="1">
                <a:solidFill>
                  <a:schemeClr val="bg1"/>
                </a:solidFill>
              </a:rPr>
              <a:t>гиперактивности</a:t>
            </a:r>
            <a:r>
              <a:rPr lang="ru-RU" dirty="0">
                <a:solidFill>
                  <a:schemeClr val="bg1"/>
                </a:solidFill>
              </a:rPr>
              <a:t>, синдроме Дауна. Для </a:t>
            </a:r>
            <a:r>
              <a:rPr lang="ru-RU" dirty="0" err="1" smtClean="0">
                <a:solidFill>
                  <a:schemeClr val="bg1"/>
                </a:solidFill>
              </a:rPr>
              <a:t>канистерапии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отбираются определенные породы собак, которые благосклонно относятся к человеку, терпеливы и неагрессивные, не декоративные.</a:t>
            </a:r>
          </a:p>
        </p:txBody>
      </p:sp>
      <p:pic>
        <p:nvPicPr>
          <p:cNvPr id="5122" name="Picture 2" descr="C:\Users\1\Desktop\Воспитатель года\ФОТО для презентации\How-To-Take-Care-Of-Your-Pet-Dog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6014"/>
            <a:ext cx="3429012" cy="22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Воспитатель года\ФОТО для презентации\1a8b4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25618" y="548680"/>
            <a:ext cx="3818382" cy="25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60647"/>
            <a:ext cx="6156176" cy="381642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>
                <a:solidFill>
                  <a:schemeClr val="bg1"/>
                </a:solidFill>
              </a:rPr>
              <a:t>Иппотерапия</a:t>
            </a:r>
            <a:r>
              <a:rPr lang="ru-RU" dirty="0">
                <a:solidFill>
                  <a:schemeClr val="bg1"/>
                </a:solidFill>
              </a:rPr>
              <a:t> – терапия с помощью лошадей. Может использоваться для всех возрастных категорий. Показана при психических и неврологических нарушениях, а также при физиологических проблемах, таких как последствия инсультов, паралич, ДЦП. Езда развивает координацию и способствует укреплению мышц разных групп. Также происходит массаж ног за счет движений тела животного, что улучшает кровообращение в нижних конечностях. Основной способ езды – аллюр.</a:t>
            </a:r>
          </a:p>
        </p:txBody>
      </p:sp>
      <p:pic>
        <p:nvPicPr>
          <p:cNvPr id="6146" name="Picture 2" descr="C:\Users\1\Desktop\Воспитатель года\ФОТО для презентации\mBq9HzoEg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27976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Воспитатель года\ФОТО для презентации\photo_2019-08-14_14-54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" y="1124744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19256" cy="43204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>
                <a:solidFill>
                  <a:schemeClr val="bg1"/>
                </a:solidFill>
              </a:rPr>
              <a:t>Фелинотерапия</a:t>
            </a:r>
            <a:r>
              <a:rPr lang="ru-RU" dirty="0">
                <a:solidFill>
                  <a:schemeClr val="bg1"/>
                </a:solidFill>
              </a:rPr>
              <a:t> – лечение общением с кошками. Многие люди даже в домашних условиях не могли не заметить, что кошка – удивительно чуткий диагност. Она ложится на место, которое болит, а так, как температура тела животного выше, чем у человека, довольно быстро наступает облегчение и боль проходит. Но это не единственное свойство котов. Благодаря безмятежному отношению к жизни, они способны создать расслабляющий эмоциональный фон и пригодятся при лечении большинства недугов. Полчаса погладьте кошку – и ваше давление и сердечный ритм в норме. Также, кошки являются незаменимыми при лечении психоэмоциональных нарушений, заболеваниях дыхательных путей, и опорно-двигательного аппарата. </a:t>
            </a:r>
          </a:p>
        </p:txBody>
      </p:sp>
      <p:pic>
        <p:nvPicPr>
          <p:cNvPr id="7171" name="Picture 3" descr="C:\Users\1\Desktop\Воспитатель года\ФОТО для презентаци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8" y="4437112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Воспитатель года\ФОТО для презентации\igra-s-kotenko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4420" y="3645024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1161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АНИМАЛОТЕРАПИЯ – лечение животными</vt:lpstr>
      <vt:lpstr>Что такое анималотерапия?</vt:lpstr>
      <vt:lpstr>Презентация PowerPoint</vt:lpstr>
      <vt:lpstr>Презентация PowerPoint</vt:lpstr>
      <vt:lpstr>Основные категории  анималотерапии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Противопоказания для проведения анималотерапии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Автобус подъезжает к остановке.</dc:title>
  <cp:lastModifiedBy>1</cp:lastModifiedBy>
  <cp:revision>51</cp:revision>
  <dcterms:modified xsi:type="dcterms:W3CDTF">2020-11-10T19:31:46Z</dcterms:modified>
</cp:coreProperties>
</file>