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279932C-B132-4E86-B551-2A466D916629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C37F5F-E734-483C-9EE1-77AD7CB0F57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9932C-B132-4E86-B551-2A466D916629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37F5F-E734-483C-9EE1-77AD7CB0F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279932C-B132-4E86-B551-2A466D916629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C37F5F-E734-483C-9EE1-77AD7CB0F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9932C-B132-4E86-B551-2A466D916629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37F5F-E734-483C-9EE1-77AD7CB0F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79932C-B132-4E86-B551-2A466D916629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9C37F5F-E734-483C-9EE1-77AD7CB0F57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9932C-B132-4E86-B551-2A466D916629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37F5F-E734-483C-9EE1-77AD7CB0F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9932C-B132-4E86-B551-2A466D916629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37F5F-E734-483C-9EE1-77AD7CB0F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9932C-B132-4E86-B551-2A466D916629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37F5F-E734-483C-9EE1-77AD7CB0F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79932C-B132-4E86-B551-2A466D916629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37F5F-E734-483C-9EE1-77AD7CB0F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9932C-B132-4E86-B551-2A466D916629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37F5F-E734-483C-9EE1-77AD7CB0F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9932C-B132-4E86-B551-2A466D916629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37F5F-E734-483C-9EE1-77AD7CB0F5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279932C-B132-4E86-B551-2A466D916629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9C37F5F-E734-483C-9EE1-77AD7CB0F5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Праздник, посвященный «Дню города»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 корпус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нам на праздник пришли сказочные гости!!!</a:t>
            </a:r>
            <a:endParaRPr lang="ru-RU" dirty="0"/>
          </a:p>
        </p:txBody>
      </p:sp>
      <p:pic>
        <p:nvPicPr>
          <p:cNvPr id="4" name="Содержимое 3" descr="P1080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4330713" cy="3248035"/>
          </a:xfrm>
        </p:spPr>
      </p:pic>
      <p:pic>
        <p:nvPicPr>
          <p:cNvPr id="5" name="Рисунок 4" descr="P1080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857364"/>
            <a:ext cx="3643320" cy="4857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Они учили нас петь песни и читать стихи о нашем городе.</a:t>
            </a:r>
            <a:endParaRPr lang="ru-RU" dirty="0"/>
          </a:p>
        </p:txBody>
      </p:sp>
      <p:pic>
        <p:nvPicPr>
          <p:cNvPr id="4" name="Содержимое 3" descr="P108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3313107"/>
            <a:ext cx="4726524" cy="3544893"/>
          </a:xfrm>
        </p:spPr>
      </p:pic>
      <p:pic>
        <p:nvPicPr>
          <p:cNvPr id="5" name="Рисунок 4" descr="P1080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1612"/>
            <a:ext cx="4714876" cy="35361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принимали участие в эстафете! </a:t>
            </a:r>
            <a:endParaRPr lang="ru-RU" dirty="0"/>
          </a:p>
        </p:txBody>
      </p:sp>
      <p:pic>
        <p:nvPicPr>
          <p:cNvPr id="5" name="Рисунок 4" descr="P108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071810"/>
            <a:ext cx="4857752" cy="3643314"/>
          </a:xfrm>
          <a:prstGeom prst="rect">
            <a:avLst/>
          </a:prstGeom>
        </p:spPr>
      </p:pic>
      <p:pic>
        <p:nvPicPr>
          <p:cNvPr id="4" name="Содержимое 3" descr="P1080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00174"/>
            <a:ext cx="3949711" cy="296228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также собирали герб нашего города наперегонки! </a:t>
            </a:r>
            <a:endParaRPr lang="ru-RU" dirty="0"/>
          </a:p>
        </p:txBody>
      </p:sp>
      <p:pic>
        <p:nvPicPr>
          <p:cNvPr id="4" name="Содержимое 3" descr="P1080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3562745"/>
            <a:ext cx="4393674" cy="3295256"/>
          </a:xfrm>
        </p:spPr>
      </p:pic>
      <p:pic>
        <p:nvPicPr>
          <p:cNvPr id="5" name="Рисунок 4" descr="P1080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3050"/>
            <a:ext cx="4095747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Ждем вас в гости!</a:t>
            </a:r>
            <a:endParaRPr lang="ru-RU" dirty="0"/>
          </a:p>
        </p:txBody>
      </p:sp>
      <p:pic>
        <p:nvPicPr>
          <p:cNvPr id="12" name="Содержимое 11" descr="P1080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210" y="1609725"/>
            <a:ext cx="3634979" cy="48466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">
      <a:dk1>
        <a:srgbClr val="4E5D3C"/>
      </a:dk1>
      <a:lt1>
        <a:srgbClr val="00B050"/>
      </a:lt1>
      <a:dk2>
        <a:srgbClr val="758C5A"/>
      </a:dk2>
      <a:lt2>
        <a:srgbClr val="92D050"/>
      </a:lt2>
      <a:accent1>
        <a:srgbClr val="CEB966"/>
      </a:accent1>
      <a:accent2>
        <a:srgbClr val="FFFF00"/>
      </a:accent2>
      <a:accent3>
        <a:srgbClr val="AE9638"/>
      </a:accent3>
      <a:accent4>
        <a:srgbClr val="C7E94B"/>
      </a:accent4>
      <a:accent5>
        <a:srgbClr val="9FCD67"/>
      </a:accent5>
      <a:accent6>
        <a:srgbClr val="F6DC3E"/>
      </a:accent6>
      <a:hlink>
        <a:srgbClr val="46582A"/>
      </a:hlink>
      <a:folHlink>
        <a:srgbClr val="0AB24E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</TotalTime>
  <Words>48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Trebuchet MS</vt:lpstr>
      <vt:lpstr>Wingdings</vt:lpstr>
      <vt:lpstr>Wingdings 2</vt:lpstr>
      <vt:lpstr>Изящная</vt:lpstr>
      <vt:lpstr>Праздник, посвященный «Дню города» </vt:lpstr>
      <vt:lpstr>К нам на праздник пришли сказочные гости!!!</vt:lpstr>
      <vt:lpstr>Они учили нас петь песни и читать стихи о нашем городе.</vt:lpstr>
      <vt:lpstr>Мы принимали участие в эстафете! </vt:lpstr>
      <vt:lpstr>А также собирали герб нашего города наперегонки! </vt:lpstr>
      <vt:lpstr>Ждем вас в гости!</vt:lpstr>
    </vt:vector>
  </TitlesOfParts>
  <Company>Департамент Образования г.Липецка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Праздник, посвященный «Дню города»</dc:title>
  <dc:creator>user1</dc:creator>
  <cp:lastModifiedBy>user</cp:lastModifiedBy>
  <cp:revision>3</cp:revision>
  <dcterms:created xsi:type="dcterms:W3CDTF">2017-07-20T06:55:37Z</dcterms:created>
  <dcterms:modified xsi:type="dcterms:W3CDTF">2017-08-03T06:51:47Z</dcterms:modified>
</cp:coreProperties>
</file>