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6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5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73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8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48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1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1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8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0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8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F7B265-E274-40CF-AFDB-F1BAE2E0EF05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B1733E-BF3A-4BF3-A14D-E71DDEC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11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cad5f31b71b344dfceb988956d331e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67" y="3604875"/>
            <a:ext cx="5676179" cy="297180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Подарок для мамы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КОРПУС 1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130" y="-881929"/>
            <a:ext cx="14549968" cy="10912476"/>
          </a:xfrm>
        </p:spPr>
      </p:pic>
    </p:spTree>
    <p:extLst>
      <p:ext uri="{BB962C8B-B14F-4D97-AF65-F5344CB8AC3E}">
        <p14:creationId xmlns:p14="http://schemas.microsoft.com/office/powerpoint/2010/main" val="97590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8179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435" y="-1348509"/>
            <a:ext cx="17059417" cy="12800681"/>
          </a:xfrm>
        </p:spPr>
      </p:pic>
    </p:spTree>
    <p:extLst>
      <p:ext uri="{BB962C8B-B14F-4D97-AF65-F5344CB8AC3E}">
        <p14:creationId xmlns:p14="http://schemas.microsoft.com/office/powerpoint/2010/main" val="373231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08" y="0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17" y="0"/>
            <a:ext cx="9587347" cy="7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6036" cy="9384012"/>
          </a:xfrm>
        </p:spPr>
      </p:pic>
    </p:spTree>
    <p:extLst>
      <p:ext uri="{BB962C8B-B14F-4D97-AF65-F5344CB8AC3E}">
        <p14:creationId xmlns:p14="http://schemas.microsoft.com/office/powerpoint/2010/main" val="142788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5236"/>
            <a:ext cx="15455515" cy="11591636"/>
          </a:xfrm>
        </p:spPr>
      </p:pic>
    </p:spTree>
    <p:extLst>
      <p:ext uri="{BB962C8B-B14F-4D97-AF65-F5344CB8AC3E}">
        <p14:creationId xmlns:p14="http://schemas.microsoft.com/office/powerpoint/2010/main" val="220225701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3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Сектор</vt:lpstr>
      <vt:lpstr>Подарок для мамы  КОРПУС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города Липецка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№ 014 (Дубовых Надежда Егоровна, заведующая)</dc:creator>
  <cp:lastModifiedBy>ДОУ № 014 (Дубовых Надежда Егоровна, заведующая)</cp:lastModifiedBy>
  <cp:revision>2</cp:revision>
  <dcterms:created xsi:type="dcterms:W3CDTF">2017-03-03T13:36:05Z</dcterms:created>
  <dcterms:modified xsi:type="dcterms:W3CDTF">2017-03-03T13:45:46Z</dcterms:modified>
</cp:coreProperties>
</file>