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1" r:id="rId7"/>
    <p:sldId id="262" r:id="rId8"/>
    <p:sldId id="267" r:id="rId9"/>
    <p:sldId id="268" r:id="rId10"/>
    <p:sldId id="269" r:id="rId11"/>
    <p:sldId id="270" r:id="rId12"/>
    <p:sldId id="263" r:id="rId13"/>
    <p:sldId id="260" r:id="rId14"/>
    <p:sldId id="271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3921" autoAdjust="0"/>
  </p:normalViewPr>
  <p:slideViewPr>
    <p:cSldViewPr snapToGrid="0" showGuides="1">
      <p:cViewPr varScale="1">
        <p:scale>
          <a:sx n="103" d="100"/>
          <a:sy n="103" d="100"/>
        </p:scale>
        <p:origin x="8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F606-6114-4454-A9C6-88716372BA69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1B81-84F8-4382-B386-F636F2D1F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602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F606-6114-4454-A9C6-88716372BA69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1B81-84F8-4382-B386-F636F2D1F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731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F606-6114-4454-A9C6-88716372BA69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1B81-84F8-4382-B386-F636F2D1F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477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F606-6114-4454-A9C6-88716372BA69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1B81-84F8-4382-B386-F636F2D1F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129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F606-6114-4454-A9C6-88716372BA69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1B81-84F8-4382-B386-F636F2D1F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229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F606-6114-4454-A9C6-88716372BA69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1B81-84F8-4382-B386-F636F2D1F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96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F606-6114-4454-A9C6-88716372BA69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1B81-84F8-4382-B386-F636F2D1F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39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F606-6114-4454-A9C6-88716372BA69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1B81-84F8-4382-B386-F636F2D1F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44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F606-6114-4454-A9C6-88716372BA69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1B81-84F8-4382-B386-F636F2D1F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22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F606-6114-4454-A9C6-88716372BA69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1B81-84F8-4382-B386-F636F2D1F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95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DF606-6114-4454-A9C6-88716372BA69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911B81-84F8-4382-B386-F636F2D1F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88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DF606-6114-4454-A9C6-88716372BA69}" type="datetimeFigureOut">
              <a:rPr lang="ru-RU" smtClean="0"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11B81-84F8-4382-B386-F636F2D1F3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63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362" y="2011218"/>
            <a:ext cx="6659419" cy="23876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ДЕНЬ БЕЗОПАСНОСТИ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в ДОУ №14 г. Липецка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Корпус 1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036" y="0"/>
            <a:ext cx="4984594" cy="684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0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1830"/>
            <a:ext cx="12192000" cy="9144000"/>
          </a:xfrm>
        </p:spPr>
      </p:pic>
    </p:spTree>
    <p:extLst>
      <p:ext uri="{BB962C8B-B14F-4D97-AF65-F5344CB8AC3E}">
        <p14:creationId xmlns:p14="http://schemas.microsoft.com/office/powerpoint/2010/main" val="105929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08702"/>
            <a:ext cx="12192000" cy="9144000"/>
          </a:xfrm>
        </p:spPr>
      </p:pic>
    </p:spTree>
    <p:extLst>
      <p:ext uri="{BB962C8B-B14F-4D97-AF65-F5344CB8AC3E}">
        <p14:creationId xmlns:p14="http://schemas.microsoft.com/office/powerpoint/2010/main" val="391269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6582" y="365125"/>
            <a:ext cx="5135418" cy="132556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Тематическое развлечение по ПБ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29" y="0"/>
            <a:ext cx="6632384" cy="49742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217" y="2175669"/>
            <a:ext cx="6059055" cy="454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8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9104"/>
            <a:ext cx="12275127" cy="9206345"/>
          </a:xfrm>
        </p:spPr>
      </p:pic>
    </p:spTree>
    <p:extLst>
      <p:ext uri="{BB962C8B-B14F-4D97-AF65-F5344CB8AC3E}">
        <p14:creationId xmlns:p14="http://schemas.microsoft.com/office/powerpoint/2010/main" val="559672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G:\СТАРОЕ\новое\фото\№ 14\2017-06-01 Выпуск Лучший двор 2017\ФОТО 1 КОРПУС\DSC_005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164" y="-875405"/>
            <a:ext cx="12478327" cy="8608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5796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borossh2.minsk.edu.by/ru/sm_full.aspx?guid=2141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7456" y="-1468582"/>
            <a:ext cx="14525239" cy="1089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974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04473"/>
            <a:ext cx="12216630" cy="9162473"/>
          </a:xfrm>
        </p:spPr>
      </p:pic>
    </p:spTree>
    <p:extLst>
      <p:ext uri="{BB962C8B-B14F-4D97-AF65-F5344CB8AC3E}">
        <p14:creationId xmlns:p14="http://schemas.microsoft.com/office/powerpoint/2010/main" val="2293130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55" y="-1796544"/>
            <a:ext cx="12192000" cy="9144000"/>
          </a:xfrm>
        </p:spPr>
      </p:pic>
    </p:spTree>
    <p:extLst>
      <p:ext uri="{BB962C8B-B14F-4D97-AF65-F5344CB8AC3E}">
        <p14:creationId xmlns:p14="http://schemas.microsoft.com/office/powerpoint/2010/main" val="224778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66" y="-326449"/>
            <a:ext cx="6008326" cy="8011103"/>
          </a:xfrm>
        </p:spPr>
      </p:pic>
    </p:spTree>
    <p:extLst>
      <p:ext uri="{BB962C8B-B14F-4D97-AF65-F5344CB8AC3E}">
        <p14:creationId xmlns:p14="http://schemas.microsoft.com/office/powerpoint/2010/main" val="2885585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2026"/>
            <a:ext cx="11869401" cy="8902051"/>
          </a:xfrm>
        </p:spPr>
      </p:pic>
    </p:spTree>
    <p:extLst>
      <p:ext uri="{BB962C8B-B14F-4D97-AF65-F5344CB8AC3E}">
        <p14:creationId xmlns:p14="http://schemas.microsoft.com/office/powerpoint/2010/main" val="932776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5575"/>
            <a:ext cx="12192000" cy="9144000"/>
          </a:xfrm>
        </p:spPr>
      </p:pic>
    </p:spTree>
    <p:extLst>
      <p:ext uri="{BB962C8B-B14F-4D97-AF65-F5344CB8AC3E}">
        <p14:creationId xmlns:p14="http://schemas.microsoft.com/office/powerpoint/2010/main" val="10238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7364"/>
            <a:ext cx="11933382" cy="8950037"/>
          </a:xfrm>
        </p:spPr>
      </p:pic>
    </p:spTree>
    <p:extLst>
      <p:ext uri="{BB962C8B-B14F-4D97-AF65-F5344CB8AC3E}">
        <p14:creationId xmlns:p14="http://schemas.microsoft.com/office/powerpoint/2010/main" val="384455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7854"/>
            <a:ext cx="11804746" cy="8853560"/>
          </a:xfrm>
        </p:spPr>
      </p:pic>
    </p:spTree>
    <p:extLst>
      <p:ext uri="{BB962C8B-B14F-4D97-AF65-F5344CB8AC3E}">
        <p14:creationId xmlns:p14="http://schemas.microsoft.com/office/powerpoint/2010/main" val="3910376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8147"/>
            <a:ext cx="12312073" cy="9234055"/>
          </a:xfrm>
        </p:spPr>
      </p:pic>
    </p:spTree>
    <p:extLst>
      <p:ext uri="{BB962C8B-B14F-4D97-AF65-F5344CB8AC3E}">
        <p14:creationId xmlns:p14="http://schemas.microsoft.com/office/powerpoint/2010/main" val="20378843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6</Words>
  <Application>Microsoft Office PowerPoint</Application>
  <PresentationFormat>Широкоэкранный</PresentationFormat>
  <Paragraphs>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ДЕНЬ БЕЗОПАСНОСТИ  в ДОУ №14 г. Липецка  Корпус 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Тематическое развлечение по ПБ</vt:lpstr>
      <vt:lpstr>Презентация PowerPoint</vt:lpstr>
      <vt:lpstr>Презентация PowerPoint</vt:lpstr>
      <vt:lpstr>Презентация PowerPoint</vt:lpstr>
    </vt:vector>
  </TitlesOfParts>
  <Company>Департамент Образования города Липецка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ДОУ № 014 (Дубовых Надежда Егоровна, заведующая)</dc:creator>
  <cp:lastModifiedBy>ДОУ № 014 (Дубовых Надежда Егоровна, заведующая)</cp:lastModifiedBy>
  <cp:revision>4</cp:revision>
  <dcterms:created xsi:type="dcterms:W3CDTF">2017-09-12T06:20:37Z</dcterms:created>
  <dcterms:modified xsi:type="dcterms:W3CDTF">2017-09-12T10:28:06Z</dcterms:modified>
</cp:coreProperties>
</file>