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70" autoAdjust="0"/>
    <p:restoredTop sz="86441" autoAdjust="0"/>
  </p:normalViewPr>
  <p:slideViewPr>
    <p:cSldViewPr>
      <p:cViewPr varScale="1">
        <p:scale>
          <a:sx n="114" d="100"/>
          <a:sy n="114" d="100"/>
        </p:scale>
        <p:origin x="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804" y="1443038"/>
            <a:ext cx="8229600" cy="25574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Подготовка к 8 марта!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«</a:t>
            </a: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Вместе с папой </a:t>
            </a:r>
            <a:b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подарок маме!» </a:t>
            </a:r>
            <a:b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4 корпус </a:t>
            </a:r>
            <a:endParaRPr lang="ru-RU" sz="4400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Солнышко в окошко греет нас лучами, мы подарок с папой мастерили сами </a:t>
            </a:r>
            <a:endParaRPr lang="ru-RU" dirty="0"/>
          </a:p>
        </p:txBody>
      </p:sp>
      <p:pic>
        <p:nvPicPr>
          <p:cNvPr id="1026" name="Picture 2" descr="C:\Users\Ноутбук\Desktop\4 корпус Подготовка к 8 марта\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3929090" cy="2946818"/>
          </a:xfrm>
          <a:prstGeom prst="rect">
            <a:avLst/>
          </a:prstGeom>
          <a:noFill/>
        </p:spPr>
      </p:pic>
      <p:pic>
        <p:nvPicPr>
          <p:cNvPr id="1027" name="Picture 3" descr="C:\Users\Ноутбук\Desktop\4 корпус Подготовка к 8 марта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24" y="1857364"/>
            <a:ext cx="3714776" cy="2786082"/>
          </a:xfrm>
          <a:prstGeom prst="rect">
            <a:avLst/>
          </a:prstGeom>
          <a:noFill/>
        </p:spPr>
      </p:pic>
      <p:pic>
        <p:nvPicPr>
          <p:cNvPr id="1028" name="Picture 4" descr="C:\Users\Ноутбук\Desktop\4 корпус Подготовка к 8 марта\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29132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Папа и </a:t>
            </a:r>
            <a:r>
              <a:rPr lang="ru-RU" dirty="0" err="1" smtClean="0"/>
              <a:t>я-вместе</a:t>
            </a:r>
            <a:r>
              <a:rPr lang="ru-RU" dirty="0" smtClean="0"/>
              <a:t> дружная семья </a:t>
            </a:r>
            <a:endParaRPr lang="ru-RU" dirty="0"/>
          </a:p>
        </p:txBody>
      </p:sp>
      <p:pic>
        <p:nvPicPr>
          <p:cNvPr id="2050" name="Picture 2" descr="C:\Users\Ноутбук\Desktop\4 корпус Подготовка к 8 марта\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786346" cy="3589760"/>
          </a:xfrm>
          <a:prstGeom prst="rect">
            <a:avLst/>
          </a:prstGeom>
          <a:noFill/>
        </p:spPr>
      </p:pic>
      <p:pic>
        <p:nvPicPr>
          <p:cNvPr id="2051" name="Picture 3" descr="C:\Users\Ноутбук\Desktop\4 корпус Подготовка к 8 марта\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оутбук\Desktop\4 корпус Подготовка к 8 марта\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642918"/>
            <a:ext cx="4000528" cy="3000396"/>
          </a:xfrm>
          <a:prstGeom prst="rect">
            <a:avLst/>
          </a:prstGeom>
          <a:noFill/>
        </p:spPr>
      </p:pic>
      <p:pic>
        <p:nvPicPr>
          <p:cNvPr id="3075" name="Picture 3" descr="C:\Users\Ноутбук\Desktop\4 корпус Подготовка к 8 марта\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813919"/>
            <a:ext cx="3380672" cy="2758353"/>
          </a:xfrm>
          <a:prstGeom prst="rect">
            <a:avLst/>
          </a:prstGeom>
          <a:noFill/>
        </p:spPr>
      </p:pic>
      <p:pic>
        <p:nvPicPr>
          <p:cNvPr id="3076" name="Picture 4" descr="C:\Users\Ноутбук\Desktop\4 корпус Подготовка к 8 марта\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0010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Своими руками получился подарок маме </a:t>
            </a:r>
            <a:endParaRPr lang="ru-RU" dirty="0"/>
          </a:p>
        </p:txBody>
      </p:sp>
      <p:pic>
        <p:nvPicPr>
          <p:cNvPr id="4098" name="Picture 2" descr="C:\Users\Ноутбук\Desktop\4 корпус Подготовка к 8 марта\CIMG5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500593" cy="3375446"/>
          </a:xfrm>
          <a:prstGeom prst="rect">
            <a:avLst/>
          </a:prstGeom>
          <a:noFill/>
        </p:spPr>
      </p:pic>
      <p:pic>
        <p:nvPicPr>
          <p:cNvPr id="4099" name="Picture 3" descr="C:\Users\Ноутбук\Desktop\4 корпус Подготовка к 8 марта\CIMG5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0642" y="10358486"/>
            <a:ext cx="24384000" cy="18288000"/>
          </a:xfrm>
          <a:prstGeom prst="rect">
            <a:avLst/>
          </a:prstGeom>
          <a:noFill/>
        </p:spPr>
      </p:pic>
      <p:pic>
        <p:nvPicPr>
          <p:cNvPr id="6" name="Picture 3" descr="C:\Users\Ноутбук\Desktop\4 корпус Подготовка к 8 марта\CIMG5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16394" y="10501362"/>
            <a:ext cx="24384000" cy="18288000"/>
          </a:xfrm>
          <a:prstGeom prst="rect">
            <a:avLst/>
          </a:prstGeom>
          <a:noFill/>
        </p:spPr>
      </p:pic>
      <p:pic>
        <p:nvPicPr>
          <p:cNvPr id="4100" name="Picture 4" descr="C:\Users\Ноутбук\Desktop\4 корпус Подготовка к 8 марта\CIMG5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179016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28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Подготовка к 8 марта!  «Вместе с папой  подарок маме!»  4 корпус </vt:lpstr>
      <vt:lpstr>Солнышко в окошко греет нас лучами, мы подарок с папой мастерили сами </vt:lpstr>
      <vt:lpstr>Папа и я-вместе дружная семья </vt:lpstr>
      <vt:lpstr>Презентация PowerPoint</vt:lpstr>
      <vt:lpstr>Своими руками получился подарок маме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8 марта!  Вместе с папой подарок маме!</dc:title>
  <dc:creator>Ноутбук</dc:creator>
  <cp:lastModifiedBy>user</cp:lastModifiedBy>
  <cp:revision>6</cp:revision>
  <dcterms:created xsi:type="dcterms:W3CDTF">2017-03-07T20:14:39Z</dcterms:created>
  <dcterms:modified xsi:type="dcterms:W3CDTF">2017-03-22T05:11:53Z</dcterms:modified>
</cp:coreProperties>
</file>