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0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0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3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1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0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6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5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4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1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8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9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0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2AAA61-252A-450E-BCF2-51FB61F3781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AA75FEB-2DF5-44A5-BF1B-D21B7026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2233" y="1071416"/>
            <a:ext cx="7315200" cy="4257965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i="1" dirty="0" smtClean="0"/>
              <a:t>МЫ ПОДАРОК ПАПЕ ПОКУПАТЬ НЕ СТАНЕМ, </a:t>
            </a:r>
          </a:p>
          <a:p>
            <a:r>
              <a:rPr lang="ru-RU" sz="4800" b="1" i="1" dirty="0" smtClean="0"/>
              <a:t>СДЕЛАЕМ САМИ </a:t>
            </a:r>
          </a:p>
          <a:p>
            <a:r>
              <a:rPr lang="ru-RU" sz="4800" b="1" i="1" dirty="0" smtClean="0"/>
              <a:t>СВОИМИ РУКАМИ</a:t>
            </a:r>
          </a:p>
          <a:p>
            <a:endParaRPr lang="ru-RU" sz="2000" b="1" i="1" dirty="0"/>
          </a:p>
          <a:p>
            <a:endParaRPr lang="ru-RU" sz="3600" b="1" i="1" dirty="0" smtClean="0"/>
          </a:p>
          <a:p>
            <a:r>
              <a:rPr lang="ru-RU" sz="3600" b="1" i="1" dirty="0" smtClean="0"/>
              <a:t>Корпус 1</a:t>
            </a:r>
            <a:endParaRPr lang="ru-RU" sz="3600" b="1" i="1" dirty="0"/>
          </a:p>
        </p:txBody>
      </p:sp>
      <p:pic>
        <p:nvPicPr>
          <p:cNvPr id="1036" name="Picture 12" descr="http://www.stroysa.tomsk.ru/upload/medialibrary/raznoe/geschenke-fuer-maenner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71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9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младшая группа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1" y="131664"/>
            <a:ext cx="8780703" cy="6585527"/>
          </a:xfrm>
        </p:spPr>
      </p:pic>
    </p:spTree>
    <p:extLst>
      <p:ext uri="{BB962C8B-B14F-4D97-AF65-F5344CB8AC3E}">
        <p14:creationId xmlns:p14="http://schemas.microsoft.com/office/powerpoint/2010/main" val="17165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6" y="1123837"/>
            <a:ext cx="3089565" cy="4601183"/>
          </a:xfrm>
        </p:spPr>
        <p:txBody>
          <a:bodyPr/>
          <a:lstStyle/>
          <a:p>
            <a:r>
              <a:rPr lang="ru-RU" sz="2800" dirty="0" smtClean="0"/>
              <a:t>Подготовительная</a:t>
            </a:r>
            <a:r>
              <a:rPr lang="ru-RU" dirty="0" smtClean="0"/>
              <a:t> группа  «А»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99" y="207818"/>
            <a:ext cx="8676023" cy="6507018"/>
          </a:xfrm>
        </p:spPr>
      </p:pic>
    </p:spTree>
    <p:extLst>
      <p:ext uri="{BB962C8B-B14F-4D97-AF65-F5344CB8AC3E}">
        <p14:creationId xmlns:p14="http://schemas.microsoft.com/office/powerpoint/2010/main" val="269841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73" y="1123837"/>
            <a:ext cx="3080328" cy="4601183"/>
          </a:xfrm>
        </p:spPr>
        <p:txBody>
          <a:bodyPr/>
          <a:lstStyle/>
          <a:p>
            <a:r>
              <a:rPr lang="ru-RU" sz="2800" dirty="0"/>
              <a:t>Подготовительная </a:t>
            </a:r>
            <a:r>
              <a:rPr lang="ru-RU" dirty="0"/>
              <a:t>группа  «А»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82" y="124691"/>
            <a:ext cx="8651392" cy="6488545"/>
          </a:xfrm>
        </p:spPr>
      </p:pic>
    </p:spTree>
    <p:extLst>
      <p:ext uri="{BB962C8B-B14F-4D97-AF65-F5344CB8AC3E}">
        <p14:creationId xmlns:p14="http://schemas.microsoft.com/office/powerpoint/2010/main" val="48614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младшая группа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46" y="198582"/>
            <a:ext cx="8639078" cy="6479309"/>
          </a:xfrm>
        </p:spPr>
      </p:pic>
    </p:spTree>
    <p:extLst>
      <p:ext uri="{BB962C8B-B14F-4D97-AF65-F5344CB8AC3E}">
        <p14:creationId xmlns:p14="http://schemas.microsoft.com/office/powerpoint/2010/main" val="332198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29" y="-628073"/>
            <a:ext cx="10160000" cy="7620001"/>
          </a:xfrm>
        </p:spPr>
      </p:pic>
    </p:spTree>
    <p:extLst>
      <p:ext uri="{BB962C8B-B14F-4D97-AF65-F5344CB8AC3E}">
        <p14:creationId xmlns:p14="http://schemas.microsoft.com/office/powerpoint/2010/main" val="119920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1123837"/>
            <a:ext cx="3098801" cy="4601183"/>
          </a:xfrm>
        </p:spPr>
        <p:txBody>
          <a:bodyPr/>
          <a:lstStyle/>
          <a:p>
            <a:r>
              <a:rPr lang="ru-RU" sz="2800" dirty="0"/>
              <a:t>Подготовительная</a:t>
            </a:r>
            <a:r>
              <a:rPr lang="ru-RU" dirty="0"/>
              <a:t> группа  </a:t>
            </a:r>
            <a:r>
              <a:rPr lang="ru-RU" dirty="0" smtClean="0"/>
              <a:t>«Б»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91" y="249382"/>
            <a:ext cx="8478981" cy="6359236"/>
          </a:xfrm>
        </p:spPr>
      </p:pic>
    </p:spTree>
    <p:extLst>
      <p:ext uri="{BB962C8B-B14F-4D97-AF65-F5344CB8AC3E}">
        <p14:creationId xmlns:p14="http://schemas.microsoft.com/office/powerpoint/2010/main" val="354057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73" y="78510"/>
            <a:ext cx="8577500" cy="6433126"/>
          </a:xfrm>
        </p:spPr>
      </p:pic>
    </p:spTree>
    <p:extLst>
      <p:ext uri="{BB962C8B-B14F-4D97-AF65-F5344CB8AC3E}">
        <p14:creationId xmlns:p14="http://schemas.microsoft.com/office/powerpoint/2010/main" val="68459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6977" y="-360218"/>
            <a:ext cx="7315200" cy="6349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00B0F0"/>
                </a:solidFill>
              </a:rPr>
              <a:t>Всем спасибо 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B0F0"/>
                </a:solidFill>
              </a:rPr>
              <a:t>за участие в подготовке к празднику!</a:t>
            </a:r>
          </a:p>
          <a:p>
            <a:pPr algn="ctr"/>
            <a:endParaRPr lang="ru-RU" sz="6600" dirty="0">
              <a:solidFill>
                <a:srgbClr val="00B0F0"/>
              </a:solidFill>
            </a:endParaRPr>
          </a:p>
        </p:txBody>
      </p:sp>
      <p:pic>
        <p:nvPicPr>
          <p:cNvPr id="2052" name="Picture 4" descr="https://im0-tub-ru.yandex.net/i?id=c67124b129d44946f31f47bc293ea19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56" y="3537528"/>
            <a:ext cx="4630449" cy="30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llelets.ru/wp-content/uploads/2017/02/23_fev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" y="2180560"/>
            <a:ext cx="3228199" cy="215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8428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160</TotalTime>
  <Words>47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 2</vt:lpstr>
      <vt:lpstr>Рама</vt:lpstr>
      <vt:lpstr>Презентация PowerPoint</vt:lpstr>
      <vt:lpstr>Первая младшая группа</vt:lpstr>
      <vt:lpstr>Подготовительная группа  «А»</vt:lpstr>
      <vt:lpstr>Подготовительная группа  «А»</vt:lpstr>
      <vt:lpstr>Вторая младшая группа</vt:lpstr>
      <vt:lpstr>Средняя группа</vt:lpstr>
      <vt:lpstr>Подготовительная группа  «Б»</vt:lpstr>
      <vt:lpstr>Старшая группа</vt:lpstr>
      <vt:lpstr>Презентация PowerPoint</vt:lpstr>
    </vt:vector>
  </TitlesOfParts>
  <Company>Департамент Образования города Липецка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ДОУ № 014 (Дубовых Надежда Егоровна, заведующая)</dc:creator>
  <cp:lastModifiedBy>ДОУ № 014 (Дубовых Надежда Егоровна, заведующая)</cp:lastModifiedBy>
  <cp:revision>5</cp:revision>
  <dcterms:created xsi:type="dcterms:W3CDTF">2017-02-21T11:17:02Z</dcterms:created>
  <dcterms:modified xsi:type="dcterms:W3CDTF">2017-02-21T13:57:27Z</dcterms:modified>
</cp:coreProperties>
</file>