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FA79-C7FE-42AB-9759-3FE57411442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00D1-1942-4ECD-854A-EA2BE87621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FA79-C7FE-42AB-9759-3FE57411442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00D1-1942-4ECD-854A-EA2BE8762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FA79-C7FE-42AB-9759-3FE57411442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00D1-1942-4ECD-854A-EA2BE8762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FA79-C7FE-42AB-9759-3FE57411442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00D1-1942-4ECD-854A-EA2BE8762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FA79-C7FE-42AB-9759-3FE57411442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15100D1-1942-4ECD-854A-EA2BE876219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FA79-C7FE-42AB-9759-3FE57411442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00D1-1942-4ECD-854A-EA2BE8762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FA79-C7FE-42AB-9759-3FE57411442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00D1-1942-4ECD-854A-EA2BE8762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FA79-C7FE-42AB-9759-3FE57411442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00D1-1942-4ECD-854A-EA2BE8762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FA79-C7FE-42AB-9759-3FE57411442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00D1-1942-4ECD-854A-EA2BE8762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FA79-C7FE-42AB-9759-3FE57411442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00D1-1942-4ECD-854A-EA2BE8762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FA79-C7FE-42AB-9759-3FE57411442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00D1-1942-4ECD-854A-EA2BE87621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97FA79-C7FE-42AB-9759-3FE57411442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5100D1-1942-4ECD-854A-EA2BE876219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i="1" dirty="0" smtClean="0"/>
              <a:t>Зимнее дефиле</a:t>
            </a:r>
            <a:r>
              <a:rPr lang="ru-RU" sz="6600" i="1" dirty="0" smtClean="0"/>
              <a:t>.</a:t>
            </a:r>
            <a:endParaRPr lang="ru-RU" sz="66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На нашем празднике присутствуют как Король Льдинок, так и мистер Февраль!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P10700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P10700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700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304" y="642919"/>
            <a:ext cx="4010630" cy="5347508"/>
          </a:xfrm>
        </p:spPr>
      </p:pic>
      <p:pic>
        <p:nvPicPr>
          <p:cNvPr id="6" name="Содержимое 5" descr="P107008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17889" y="642918"/>
            <a:ext cx="3964808" cy="52864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Здесь и Снеговик, и Снежная Королева!</a:t>
            </a:r>
            <a:endParaRPr lang="ru-RU" dirty="0"/>
          </a:p>
        </p:txBody>
      </p:sp>
      <p:pic>
        <p:nvPicPr>
          <p:cNvPr id="5" name="Содержимое 4" descr="P10701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P10702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702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P10702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1857364"/>
            <a:ext cx="4693723" cy="352029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гости всё прибывают и прибывают…</a:t>
            </a:r>
            <a:endParaRPr lang="ru-RU" dirty="0"/>
          </a:p>
        </p:txBody>
      </p:sp>
      <p:pic>
        <p:nvPicPr>
          <p:cNvPr id="5" name="Содержимое 4" descr="P10702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P10702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703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42984"/>
            <a:ext cx="4686304" cy="4234672"/>
          </a:xfrm>
        </p:spPr>
      </p:pic>
      <p:pic>
        <p:nvPicPr>
          <p:cNvPr id="6" name="Содержимое 5" descr="P10702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1071546"/>
            <a:ext cx="339447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703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10701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703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642918"/>
            <a:ext cx="7715304" cy="578647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</TotalTime>
  <Words>31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Зимнее дефиле.</vt:lpstr>
      <vt:lpstr>На нашем празднике присутствуют как Король Льдинок, так и мистер Февраль! </vt:lpstr>
      <vt:lpstr>Слайд 3</vt:lpstr>
      <vt:lpstr>Здесь и Снеговик, и Снежная Королева!</vt:lpstr>
      <vt:lpstr>Слайд 5</vt:lpstr>
      <vt:lpstr>А гости всё прибывают и прибывают…</vt:lpstr>
      <vt:lpstr>Слайд 7</vt:lpstr>
      <vt:lpstr>Слайд 8</vt:lpstr>
      <vt:lpstr>Слайд 9</vt:lpstr>
    </vt:vector>
  </TitlesOfParts>
  <Company>Департамент Образования г.Липецка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Зимнее дефиле.</dc:title>
  <dc:creator>user1</dc:creator>
  <cp:lastModifiedBy>user1</cp:lastModifiedBy>
  <cp:revision>2</cp:revision>
  <dcterms:created xsi:type="dcterms:W3CDTF">2017-02-21T12:16:00Z</dcterms:created>
  <dcterms:modified xsi:type="dcterms:W3CDTF">2017-02-21T12:30:16Z</dcterms:modified>
</cp:coreProperties>
</file>