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3" autoAdjust="0"/>
    <p:restoredTop sz="94660"/>
  </p:normalViewPr>
  <p:slideViewPr>
    <p:cSldViewPr>
      <p:cViewPr varScale="1">
        <p:scale>
          <a:sx n="87" d="100"/>
          <a:sy n="87" d="100"/>
        </p:scale>
        <p:origin x="18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33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23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073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9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33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7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3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15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C78452-15FA-4543-9E73-C20EF312ABBA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03.03.2017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CF9A3B-0A4E-4BBD-AEDE-AE0795C3E18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504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851648" cy="1139552"/>
          </a:xfrm>
        </p:spPr>
        <p:txBody>
          <a:bodyPr/>
          <a:lstStyle/>
          <a:p>
            <a:pPr algn="ctr"/>
            <a:r>
              <a:rPr lang="ru-RU" dirty="0" smtClean="0"/>
              <a:t>Встречаем Масленицу</a:t>
            </a:r>
            <a:endParaRPr lang="ru-RU" dirty="0"/>
          </a:p>
        </p:txBody>
      </p:sp>
      <p:pic>
        <p:nvPicPr>
          <p:cNvPr id="4" name="Рисунок 3" descr="CIMG584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916832"/>
            <a:ext cx="4032448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IMG585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140968"/>
            <a:ext cx="4644008" cy="3483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557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IMG588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620688"/>
            <a:ext cx="4283968" cy="3212976"/>
          </a:xfrm>
          <a:prstGeom prst="rect">
            <a:avLst/>
          </a:prstGeom>
        </p:spPr>
      </p:pic>
      <p:pic>
        <p:nvPicPr>
          <p:cNvPr id="7" name="Рисунок 6" descr="CIMG587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356992"/>
            <a:ext cx="4283968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53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к\Desktop\IMG_359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437795" y="1130490"/>
            <a:ext cx="3502356" cy="262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пк\Desktop\IMG_362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614712" y="2188106"/>
            <a:ext cx="3137061" cy="235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пк\Desktop\IMG_36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068132" y="2992007"/>
            <a:ext cx="4430543" cy="271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1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IMG589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332656"/>
            <a:ext cx="3396886" cy="254766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CIMG589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764704"/>
            <a:ext cx="3707904" cy="27809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CIMG585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9952" y="3284984"/>
            <a:ext cx="4427984" cy="33209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44878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Поток</vt:lpstr>
      <vt:lpstr>Встречаем Масленицу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Встречаем Масленицу</dc:title>
  <dc:creator>пк</dc:creator>
  <cp:lastModifiedBy>test20170204</cp:lastModifiedBy>
  <cp:revision>3</cp:revision>
  <dcterms:created xsi:type="dcterms:W3CDTF">2017-03-01T19:24:59Z</dcterms:created>
  <dcterms:modified xsi:type="dcterms:W3CDTF">2017-03-03T06:05:54Z</dcterms:modified>
</cp:coreProperties>
</file>