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674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8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17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917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0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0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6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89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1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5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399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854968"/>
          </a:xfrm>
        </p:spPr>
        <p:txBody>
          <a:bodyPr/>
          <a:lstStyle/>
          <a:p>
            <a:pPr algn="ctr"/>
            <a:r>
              <a:rPr lang="ru-RU" dirty="0" smtClean="0"/>
              <a:t>«День Защитника Отечества»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29" y="1844824"/>
            <a:ext cx="4320480" cy="337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6121" y="2852936"/>
            <a:ext cx="4604940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52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3284984"/>
            <a:ext cx="6347048" cy="30396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пк\Desktop\IMG_36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986077" cy="44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496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Поток</vt:lpstr>
      <vt:lpstr>«День Защитника Отечества»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«День Защитника Отечества»</dc:title>
  <dc:creator>пк</dc:creator>
  <cp:lastModifiedBy>test20170204</cp:lastModifiedBy>
  <cp:revision>2</cp:revision>
  <dcterms:created xsi:type="dcterms:W3CDTF">2017-03-01T19:27:27Z</dcterms:created>
  <dcterms:modified xsi:type="dcterms:W3CDTF">2017-03-03T06:06:19Z</dcterms:modified>
</cp:coreProperties>
</file>