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65" r:id="rId18"/>
    <p:sldId id="266" r:id="rId19"/>
    <p:sldId id="267" r:id="rId20"/>
    <p:sldId id="268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3292-8D7E-4D65-B8FE-2AB121334A09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558C-CF2B-41ED-B433-365108E78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68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3292-8D7E-4D65-B8FE-2AB121334A09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558C-CF2B-41ED-B433-365108E78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38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3292-8D7E-4D65-B8FE-2AB121334A09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558C-CF2B-41ED-B433-365108E78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766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3292-8D7E-4D65-B8FE-2AB121334A09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558C-CF2B-41ED-B433-365108E78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81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3292-8D7E-4D65-B8FE-2AB121334A09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558C-CF2B-41ED-B433-365108E78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760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3292-8D7E-4D65-B8FE-2AB121334A09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558C-CF2B-41ED-B433-365108E78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10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3292-8D7E-4D65-B8FE-2AB121334A09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558C-CF2B-41ED-B433-365108E78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29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3292-8D7E-4D65-B8FE-2AB121334A09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558C-CF2B-41ED-B433-365108E78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45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3292-8D7E-4D65-B8FE-2AB121334A09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558C-CF2B-41ED-B433-365108E78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74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3292-8D7E-4D65-B8FE-2AB121334A09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558C-CF2B-41ED-B433-365108E78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039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3292-8D7E-4D65-B8FE-2AB121334A09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558C-CF2B-41ED-B433-365108E78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5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63292-8D7E-4D65-B8FE-2AB121334A09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3558C-CF2B-41ED-B433-365108E78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02182" y="0"/>
            <a:ext cx="8589818" cy="3509963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70C0"/>
                </a:solidFill>
              </a:rPr>
              <a:t>Дефиле </a:t>
            </a:r>
            <a:r>
              <a:rPr lang="ru-RU" b="1" i="1" dirty="0" smtClean="0">
                <a:solidFill>
                  <a:srgbClr val="0070C0"/>
                </a:solidFill>
              </a:rPr>
              <a:t/>
            </a:r>
            <a:br>
              <a:rPr lang="ru-RU" b="1" i="1" dirty="0" smtClean="0">
                <a:solidFill>
                  <a:srgbClr val="0070C0"/>
                </a:solidFill>
              </a:rPr>
            </a:br>
            <a:r>
              <a:rPr lang="ru-RU" b="1" i="1" dirty="0" smtClean="0">
                <a:solidFill>
                  <a:srgbClr val="0070C0"/>
                </a:solidFill>
              </a:rPr>
              <a:t>Шляпка-2017 </a:t>
            </a:r>
            <a:r>
              <a:rPr lang="ru-RU" b="1" i="1" dirty="0">
                <a:solidFill>
                  <a:srgbClr val="0070C0"/>
                </a:solidFill>
              </a:rPr>
              <a:t/>
            </a:r>
            <a:br>
              <a:rPr lang="ru-RU" b="1" i="1" dirty="0">
                <a:solidFill>
                  <a:srgbClr val="0070C0"/>
                </a:solidFill>
              </a:rPr>
            </a:br>
            <a:r>
              <a:rPr lang="ru-RU" b="1" i="1" dirty="0">
                <a:solidFill>
                  <a:srgbClr val="0070C0"/>
                </a:solidFill>
              </a:rPr>
              <a:t>«Зимняя фантазия»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http://cdn-nus-1.pinme.ru/tumb/600/photo/69/46/6946904a4e8ebb79451d9f64019e2a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49"/>
            <a:ext cx="4715839" cy="66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artinki-vernisazh.ru/_ph/85/2/61559417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2357244"/>
            <a:ext cx="4025323" cy="450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492" y="-1787308"/>
            <a:ext cx="12238183" cy="9178638"/>
          </a:xfrm>
        </p:spPr>
      </p:pic>
    </p:spTree>
    <p:extLst>
      <p:ext uri="{BB962C8B-B14F-4D97-AF65-F5344CB8AC3E}">
        <p14:creationId xmlns:p14="http://schemas.microsoft.com/office/powerpoint/2010/main" val="218329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7082"/>
            <a:ext cx="12385964" cy="9025082"/>
          </a:xfrm>
        </p:spPr>
      </p:pic>
    </p:spTree>
    <p:extLst>
      <p:ext uri="{BB962C8B-B14F-4D97-AF65-F5344CB8AC3E}">
        <p14:creationId xmlns:p14="http://schemas.microsoft.com/office/powerpoint/2010/main" val="32023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855"/>
            <a:ext cx="12330545" cy="8776855"/>
          </a:xfrm>
        </p:spPr>
      </p:pic>
    </p:spTree>
    <p:extLst>
      <p:ext uri="{BB962C8B-B14F-4D97-AF65-F5344CB8AC3E}">
        <p14:creationId xmlns:p14="http://schemas.microsoft.com/office/powerpoint/2010/main" val="257526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511176"/>
            <a:ext cx="12395200" cy="8603673"/>
          </a:xfrm>
        </p:spPr>
      </p:pic>
    </p:spTree>
    <p:extLst>
      <p:ext uri="{BB962C8B-B14F-4D97-AF65-F5344CB8AC3E}">
        <p14:creationId xmlns:p14="http://schemas.microsoft.com/office/powerpoint/2010/main" val="182582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8327"/>
            <a:ext cx="12192000" cy="8474435"/>
          </a:xfrm>
        </p:spPr>
      </p:pic>
    </p:spTree>
    <p:extLst>
      <p:ext uri="{BB962C8B-B14F-4D97-AF65-F5344CB8AC3E}">
        <p14:creationId xmlns:p14="http://schemas.microsoft.com/office/powerpoint/2010/main" val="172192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831"/>
            <a:ext cx="12192000" cy="9026237"/>
          </a:xfrm>
        </p:spPr>
      </p:pic>
    </p:spTree>
    <p:extLst>
      <p:ext uri="{BB962C8B-B14F-4D97-AF65-F5344CB8AC3E}">
        <p14:creationId xmlns:p14="http://schemas.microsoft.com/office/powerpoint/2010/main" val="308930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3762"/>
            <a:ext cx="12192000" cy="8285524"/>
          </a:xfrm>
        </p:spPr>
      </p:pic>
    </p:spTree>
    <p:extLst>
      <p:ext uri="{BB962C8B-B14F-4D97-AF65-F5344CB8AC3E}">
        <p14:creationId xmlns:p14="http://schemas.microsoft.com/office/powerpoint/2010/main" val="113324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074"/>
            <a:ext cx="12192000" cy="7606074"/>
          </a:xfrm>
        </p:spPr>
      </p:pic>
    </p:spTree>
    <p:extLst>
      <p:ext uri="{BB962C8B-B14F-4D97-AF65-F5344CB8AC3E}">
        <p14:creationId xmlns:p14="http://schemas.microsoft.com/office/powerpoint/2010/main" val="86838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2491"/>
            <a:ext cx="12284364" cy="8841510"/>
          </a:xfrm>
        </p:spPr>
      </p:pic>
    </p:spTree>
    <p:extLst>
      <p:ext uri="{BB962C8B-B14F-4D97-AF65-F5344CB8AC3E}">
        <p14:creationId xmlns:p14="http://schemas.microsoft.com/office/powerpoint/2010/main" val="64150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2773"/>
            <a:ext cx="12192000" cy="8998527"/>
          </a:xfrm>
        </p:spPr>
      </p:pic>
    </p:spTree>
    <p:extLst>
      <p:ext uri="{BB962C8B-B14F-4D97-AF65-F5344CB8AC3E}">
        <p14:creationId xmlns:p14="http://schemas.microsoft.com/office/powerpoint/2010/main" val="8213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021927" cy="325553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Коллекция шляпок второй младшей группы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27" y="-828315"/>
            <a:ext cx="10122382" cy="7591787"/>
          </a:xfrm>
        </p:spPr>
      </p:pic>
    </p:spTree>
    <p:extLst>
      <p:ext uri="{BB962C8B-B14F-4D97-AF65-F5344CB8AC3E}">
        <p14:creationId xmlns:p14="http://schemas.microsoft.com/office/powerpoint/2010/main" val="40166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2873"/>
            <a:ext cx="12081165" cy="8095673"/>
          </a:xfrm>
        </p:spPr>
      </p:pic>
    </p:spTree>
    <p:extLst>
      <p:ext uri="{BB962C8B-B14F-4D97-AF65-F5344CB8AC3E}">
        <p14:creationId xmlns:p14="http://schemas.microsoft.com/office/powerpoint/2010/main" val="388115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2962"/>
            <a:ext cx="12192000" cy="7976140"/>
          </a:xfrm>
        </p:spPr>
      </p:pic>
    </p:spTree>
    <p:extLst>
      <p:ext uri="{BB962C8B-B14F-4D97-AF65-F5344CB8AC3E}">
        <p14:creationId xmlns:p14="http://schemas.microsoft.com/office/powerpoint/2010/main" val="23212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163" y="-1638734"/>
            <a:ext cx="14661774" cy="10135467"/>
          </a:xfrm>
        </p:spPr>
      </p:pic>
    </p:spTree>
    <p:extLst>
      <p:ext uri="{BB962C8B-B14F-4D97-AF65-F5344CB8AC3E}">
        <p14:creationId xmlns:p14="http://schemas.microsoft.com/office/powerpoint/2010/main" val="249839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2776"/>
            <a:ext cx="12293600" cy="8515350"/>
          </a:xfrm>
        </p:spPr>
      </p:pic>
    </p:spTree>
    <p:extLst>
      <p:ext uri="{BB962C8B-B14F-4D97-AF65-F5344CB8AC3E}">
        <p14:creationId xmlns:p14="http://schemas.microsoft.com/office/powerpoint/2010/main" val="247138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7" y="-969819"/>
            <a:ext cx="12506036" cy="9379527"/>
          </a:xfrm>
        </p:spPr>
      </p:pic>
    </p:spTree>
    <p:extLst>
      <p:ext uri="{BB962C8B-B14F-4D97-AF65-F5344CB8AC3E}">
        <p14:creationId xmlns:p14="http://schemas.microsoft.com/office/powerpoint/2010/main" val="23046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01" y="-101600"/>
            <a:ext cx="12460528" cy="8888196"/>
          </a:xfrm>
        </p:spPr>
      </p:pic>
    </p:spTree>
    <p:extLst>
      <p:ext uri="{BB962C8B-B14F-4D97-AF65-F5344CB8AC3E}">
        <p14:creationId xmlns:p14="http://schemas.microsoft.com/office/powerpoint/2010/main" val="373451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439" y="-73890"/>
            <a:ext cx="12691439" cy="7611533"/>
          </a:xfrm>
        </p:spPr>
      </p:pic>
    </p:spTree>
    <p:extLst>
      <p:ext uri="{BB962C8B-B14F-4D97-AF65-F5344CB8AC3E}">
        <p14:creationId xmlns:p14="http://schemas.microsoft.com/office/powerpoint/2010/main" val="39580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538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52203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6791"/>
            <a:ext cx="12168909" cy="7930573"/>
          </a:xfrm>
        </p:spPr>
      </p:pic>
    </p:spTree>
    <p:extLst>
      <p:ext uri="{BB962C8B-B14F-4D97-AF65-F5344CB8AC3E}">
        <p14:creationId xmlns:p14="http://schemas.microsoft.com/office/powerpoint/2010/main" val="339642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435"/>
            <a:ext cx="12312073" cy="8963891"/>
          </a:xfrm>
        </p:spPr>
      </p:pic>
    </p:spTree>
    <p:extLst>
      <p:ext uri="{BB962C8B-B14F-4D97-AF65-F5344CB8AC3E}">
        <p14:creationId xmlns:p14="http://schemas.microsoft.com/office/powerpoint/2010/main" val="9900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582" y="337416"/>
            <a:ext cx="2647757" cy="3255529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Коллекция шляпок средней группы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39" y="-387927"/>
            <a:ext cx="9661237" cy="7245927"/>
          </a:xfrm>
        </p:spPr>
      </p:pic>
    </p:spTree>
    <p:extLst>
      <p:ext uri="{BB962C8B-B14F-4D97-AF65-F5344CB8AC3E}">
        <p14:creationId xmlns:p14="http://schemas.microsoft.com/office/powerpoint/2010/main" val="352900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37" y="-1346705"/>
            <a:ext cx="12285037" cy="8412524"/>
          </a:xfrm>
        </p:spPr>
      </p:pic>
    </p:spTree>
    <p:extLst>
      <p:ext uri="{BB962C8B-B14F-4D97-AF65-F5344CB8AC3E}">
        <p14:creationId xmlns:p14="http://schemas.microsoft.com/office/powerpoint/2010/main" val="314179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9648"/>
            <a:ext cx="12192000" cy="9054451"/>
          </a:xfrm>
        </p:spPr>
      </p:pic>
    </p:spTree>
    <p:extLst>
      <p:ext uri="{BB962C8B-B14F-4D97-AF65-F5344CB8AC3E}">
        <p14:creationId xmlns:p14="http://schemas.microsoft.com/office/powerpoint/2010/main" val="96852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91" y="-391104"/>
            <a:ext cx="12525182" cy="9393887"/>
          </a:xfrm>
        </p:spPr>
      </p:pic>
    </p:spTree>
    <p:extLst>
      <p:ext uri="{BB962C8B-B14F-4D97-AF65-F5344CB8AC3E}">
        <p14:creationId xmlns:p14="http://schemas.microsoft.com/office/powerpoint/2010/main" val="22730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99126"/>
            <a:ext cx="12192001" cy="8155708"/>
          </a:xfrm>
        </p:spPr>
      </p:pic>
    </p:spTree>
    <p:extLst>
      <p:ext uri="{BB962C8B-B14F-4D97-AF65-F5344CB8AC3E}">
        <p14:creationId xmlns:p14="http://schemas.microsoft.com/office/powerpoint/2010/main" val="36817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8399"/>
            <a:ext cx="12192000" cy="8515350"/>
          </a:xfrm>
        </p:spPr>
      </p:pic>
    </p:spTree>
    <p:extLst>
      <p:ext uri="{BB962C8B-B14F-4D97-AF65-F5344CB8AC3E}">
        <p14:creationId xmlns:p14="http://schemas.microsoft.com/office/powerpoint/2010/main" val="119375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068"/>
            <a:ext cx="12192000" cy="9019815"/>
          </a:xfrm>
        </p:spPr>
      </p:pic>
    </p:spTree>
    <p:extLst>
      <p:ext uri="{BB962C8B-B14F-4D97-AF65-F5344CB8AC3E}">
        <p14:creationId xmlns:p14="http://schemas.microsoft.com/office/powerpoint/2010/main" val="170840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413"/>
            <a:ext cx="12192000" cy="8340437"/>
          </a:xfrm>
        </p:spPr>
      </p:pic>
    </p:spTree>
    <p:extLst>
      <p:ext uri="{BB962C8B-B14F-4D97-AF65-F5344CB8AC3E}">
        <p14:creationId xmlns:p14="http://schemas.microsoft.com/office/powerpoint/2010/main" val="15797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2837"/>
            <a:ext cx="12377401" cy="9283051"/>
          </a:xfrm>
        </p:spPr>
      </p:pic>
    </p:spTree>
    <p:extLst>
      <p:ext uri="{BB962C8B-B14F-4D97-AF65-F5344CB8AC3E}">
        <p14:creationId xmlns:p14="http://schemas.microsoft.com/office/powerpoint/2010/main" val="36458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583" y="-734365"/>
            <a:ext cx="12931583" cy="9698687"/>
          </a:xfrm>
        </p:spPr>
      </p:pic>
    </p:spTree>
    <p:extLst>
      <p:ext uri="{BB962C8B-B14F-4D97-AF65-F5344CB8AC3E}">
        <p14:creationId xmlns:p14="http://schemas.microsoft.com/office/powerpoint/2010/main" val="39448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2-tub-ru.yandex.net/i?id=aa327cbe203f857024735c13af002167&amp;n=33&amp;h=215&amp;w=2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503824"/>
            <a:ext cx="12400753" cy="991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otvet.imgsmail.ru/download/aaa403d0dad1c04a53108e8b190a224b_i-1825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034" y="-470092"/>
            <a:ext cx="7730681" cy="750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6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28636" cy="2950730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Коллекция шляпок старшей</a:t>
            </a:r>
            <a:br>
              <a:rPr lang="ru-RU" b="1" i="1" dirty="0" smtClean="0">
                <a:solidFill>
                  <a:srgbClr val="0070C0"/>
                </a:solidFill>
              </a:rPr>
            </a:br>
            <a:r>
              <a:rPr lang="ru-RU" b="1" i="1" dirty="0" smtClean="0">
                <a:solidFill>
                  <a:srgbClr val="0070C0"/>
                </a:solidFill>
              </a:rPr>
              <a:t>группы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26" y="-584562"/>
            <a:ext cx="10052724" cy="7539543"/>
          </a:xfrm>
        </p:spPr>
      </p:pic>
    </p:spTree>
    <p:extLst>
      <p:ext uri="{BB962C8B-B14F-4D97-AF65-F5344CB8AC3E}">
        <p14:creationId xmlns:p14="http://schemas.microsoft.com/office/powerpoint/2010/main" val="11503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0837" y="365125"/>
            <a:ext cx="4017819" cy="344949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Коллекция шляпок </a:t>
            </a:r>
            <a:r>
              <a:rPr lang="ru-RU" sz="3600" b="1" i="1" dirty="0">
                <a:solidFill>
                  <a:srgbClr val="0070C0"/>
                </a:solidFill>
              </a:rPr>
              <a:t>п</a:t>
            </a:r>
            <a:r>
              <a:rPr lang="ru-RU" sz="3600" b="1" i="1" dirty="0" smtClean="0">
                <a:solidFill>
                  <a:srgbClr val="0070C0"/>
                </a:solidFill>
              </a:rPr>
              <a:t>одготовительной</a:t>
            </a:r>
            <a:r>
              <a:rPr lang="ru-RU" b="1" i="1" dirty="0" smtClean="0">
                <a:solidFill>
                  <a:srgbClr val="0070C0"/>
                </a:solidFill>
              </a:rPr>
              <a:t> к школе группы «А»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75" y="-64656"/>
            <a:ext cx="9230207" cy="6922655"/>
          </a:xfrm>
        </p:spPr>
      </p:pic>
    </p:spTree>
    <p:extLst>
      <p:ext uri="{BB962C8B-B14F-4D97-AF65-F5344CB8AC3E}">
        <p14:creationId xmlns:p14="http://schemas.microsoft.com/office/powerpoint/2010/main" val="82976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4361"/>
            <a:ext cx="4248051" cy="4594803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Коллекция шляпок </a:t>
            </a:r>
            <a:r>
              <a:rPr lang="ru-RU" sz="3600" b="1" i="1" dirty="0" smtClean="0">
                <a:solidFill>
                  <a:srgbClr val="0070C0"/>
                </a:solidFill>
              </a:rPr>
              <a:t>подготовительной</a:t>
            </a:r>
            <a:r>
              <a:rPr lang="ru-RU" b="1" i="1" dirty="0" smtClean="0">
                <a:solidFill>
                  <a:srgbClr val="0070C0"/>
                </a:solidFill>
              </a:rPr>
              <a:t> к школе группы «Б»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87" y="-326448"/>
            <a:ext cx="10644525" cy="7983394"/>
          </a:xfrm>
        </p:spPr>
      </p:pic>
    </p:spTree>
    <p:extLst>
      <p:ext uri="{BB962C8B-B14F-4D97-AF65-F5344CB8AC3E}">
        <p14:creationId xmlns:p14="http://schemas.microsoft.com/office/powerpoint/2010/main" val="145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" y="-586510"/>
            <a:ext cx="12108873" cy="9081655"/>
          </a:xfrm>
        </p:spPr>
      </p:pic>
    </p:spTree>
    <p:extLst>
      <p:ext uri="{BB962C8B-B14F-4D97-AF65-F5344CB8AC3E}">
        <p14:creationId xmlns:p14="http://schemas.microsoft.com/office/powerpoint/2010/main" val="105599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7687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96073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836" y="-2874966"/>
            <a:ext cx="13562258" cy="10171693"/>
          </a:xfrm>
        </p:spPr>
      </p:pic>
    </p:spTree>
    <p:extLst>
      <p:ext uri="{BB962C8B-B14F-4D97-AF65-F5344CB8AC3E}">
        <p14:creationId xmlns:p14="http://schemas.microsoft.com/office/powerpoint/2010/main" val="141842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31</Words>
  <Application>Microsoft Office PowerPoint</Application>
  <PresentationFormat>Широкоэкранный</PresentationFormat>
  <Paragraphs>6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Тема Office</vt:lpstr>
      <vt:lpstr>Дефиле  Шляпка-2017  «Зимняя фантазия» </vt:lpstr>
      <vt:lpstr>Коллекция шляпок второй младшей группы</vt:lpstr>
      <vt:lpstr>Коллекция шляпок средней группы</vt:lpstr>
      <vt:lpstr>Коллекция шляпок старшей группы</vt:lpstr>
      <vt:lpstr>Коллекция шляпок подготовительной к школе группы «А»</vt:lpstr>
      <vt:lpstr>Коллекция шляпок подготовительной к школе группы «Б»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Департамент Образования города Липецка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ДОУ № 014 (Дубовых Надежда Егоровна, заведующая)</dc:creator>
  <cp:lastModifiedBy>ДОУ № 014 (Дубовых Надежда Егоровна, заведующая)</cp:lastModifiedBy>
  <cp:revision>7</cp:revision>
  <dcterms:created xsi:type="dcterms:W3CDTF">2017-02-20T10:34:54Z</dcterms:created>
  <dcterms:modified xsi:type="dcterms:W3CDTF">2017-02-20T11:26:16Z</dcterms:modified>
</cp:coreProperties>
</file>